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9558000" cy="11957050"/>
  <p:notesSz cx="19558000" cy="119570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92555" y="2938970"/>
            <a:ext cx="15782290" cy="1990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85110" y="5309108"/>
            <a:ext cx="12997180" cy="2370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28370" y="2180526"/>
            <a:ext cx="8076819" cy="62571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562211" y="2180526"/>
            <a:ext cx="8076819" cy="62571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2671" y="389632"/>
            <a:ext cx="17762056" cy="26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8370" y="2180526"/>
            <a:ext cx="16710660" cy="62571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312916" y="8816912"/>
            <a:ext cx="5941568" cy="4740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28370" y="8816912"/>
            <a:ext cx="4270502" cy="4740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368529" y="8816912"/>
            <a:ext cx="4270502" cy="4740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2.png"/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8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07971" y="363174"/>
            <a:ext cx="9942830" cy="8748395"/>
            <a:chOff x="4507971" y="363174"/>
            <a:chExt cx="9942830" cy="8748395"/>
          </a:xfrm>
        </p:grpSpPr>
        <p:sp>
          <p:nvSpPr>
            <p:cNvPr id="3" name="object 3"/>
            <p:cNvSpPr/>
            <p:nvPr/>
          </p:nvSpPr>
          <p:spPr>
            <a:xfrm>
              <a:off x="4511146" y="4098602"/>
              <a:ext cx="9933305" cy="2195195"/>
            </a:xfrm>
            <a:custGeom>
              <a:avLst/>
              <a:gdLst/>
              <a:ahLst/>
              <a:cxnLst/>
              <a:rect l="l" t="t" r="r" b="b"/>
              <a:pathLst>
                <a:path w="9933305" h="2195195">
                  <a:moveTo>
                    <a:pt x="0" y="2194774"/>
                  </a:moveTo>
                  <a:lnTo>
                    <a:pt x="9932872" y="2194774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219477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511146" y="4098602"/>
              <a:ext cx="9933305" cy="2195195"/>
            </a:xfrm>
            <a:custGeom>
              <a:avLst/>
              <a:gdLst/>
              <a:ahLst/>
              <a:cxnLst/>
              <a:rect l="l" t="t" r="r" b="b"/>
              <a:pathLst>
                <a:path w="9933305" h="2195195">
                  <a:moveTo>
                    <a:pt x="0" y="2194774"/>
                  </a:moveTo>
                  <a:lnTo>
                    <a:pt x="9932872" y="2194774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2194774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511146" y="6248691"/>
              <a:ext cx="9933305" cy="2859405"/>
            </a:xfrm>
            <a:custGeom>
              <a:avLst/>
              <a:gdLst/>
              <a:ahLst/>
              <a:cxnLst/>
              <a:rect l="l" t="t" r="r" b="b"/>
              <a:pathLst>
                <a:path w="9933305" h="2859404">
                  <a:moveTo>
                    <a:pt x="0" y="2859235"/>
                  </a:moveTo>
                  <a:lnTo>
                    <a:pt x="9932872" y="2859235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2859235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511146" y="6248691"/>
              <a:ext cx="9933305" cy="2859405"/>
            </a:xfrm>
            <a:custGeom>
              <a:avLst/>
              <a:gdLst/>
              <a:ahLst/>
              <a:cxnLst/>
              <a:rect l="l" t="t" r="r" b="b"/>
              <a:pathLst>
                <a:path w="9933305" h="2859404">
                  <a:moveTo>
                    <a:pt x="0" y="2859235"/>
                  </a:moveTo>
                  <a:lnTo>
                    <a:pt x="9932872" y="2859235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2859235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514218" y="366349"/>
              <a:ext cx="9933305" cy="3729990"/>
            </a:xfrm>
            <a:custGeom>
              <a:avLst/>
              <a:gdLst/>
              <a:ahLst/>
              <a:cxnLst/>
              <a:rect l="l" t="t" r="r" b="b"/>
              <a:pathLst>
                <a:path w="9933305" h="3729990">
                  <a:moveTo>
                    <a:pt x="0" y="3729539"/>
                  </a:moveTo>
                  <a:lnTo>
                    <a:pt x="9932872" y="3729539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3729539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514218" y="366349"/>
              <a:ext cx="9933305" cy="3729990"/>
            </a:xfrm>
            <a:custGeom>
              <a:avLst/>
              <a:gdLst/>
              <a:ahLst/>
              <a:cxnLst/>
              <a:rect l="l" t="t" r="r" b="b"/>
              <a:pathLst>
                <a:path w="9933305" h="3729990">
                  <a:moveTo>
                    <a:pt x="0" y="3729539"/>
                  </a:moveTo>
                  <a:lnTo>
                    <a:pt x="9932872" y="3729539"/>
                  </a:lnTo>
                  <a:lnTo>
                    <a:pt x="9932872" y="0"/>
                  </a:lnTo>
                  <a:lnTo>
                    <a:pt x="0" y="0"/>
                  </a:lnTo>
                  <a:lnTo>
                    <a:pt x="0" y="3729539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514217" y="421127"/>
              <a:ext cx="2569210" cy="342900"/>
            </a:xfrm>
            <a:custGeom>
              <a:avLst/>
              <a:gdLst/>
              <a:ahLst/>
              <a:cxnLst/>
              <a:rect l="l" t="t" r="r" b="b"/>
              <a:pathLst>
                <a:path w="2569209" h="342900">
                  <a:moveTo>
                    <a:pt x="0" y="342900"/>
                  </a:moveTo>
                  <a:lnTo>
                    <a:pt x="2569036" y="342900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514217" y="421127"/>
              <a:ext cx="2569210" cy="342900"/>
            </a:xfrm>
            <a:custGeom>
              <a:avLst/>
              <a:gdLst/>
              <a:ahLst/>
              <a:cxnLst/>
              <a:rect l="l" t="t" r="r" b="b"/>
              <a:pathLst>
                <a:path w="2569209" h="342900">
                  <a:moveTo>
                    <a:pt x="0" y="342900"/>
                  </a:moveTo>
                  <a:lnTo>
                    <a:pt x="2569036" y="342900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713171" y="345646"/>
            <a:ext cx="21710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Proses</a:t>
            </a:r>
            <a:r>
              <a:rPr sz="3000" spc="-114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3000" spc="-10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Utama</a:t>
            </a:r>
            <a:endParaRPr sz="3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50276" y="1045014"/>
            <a:ext cx="2207895" cy="1038225"/>
          </a:xfrm>
          <a:custGeom>
            <a:avLst/>
            <a:gdLst/>
            <a:ahLst/>
            <a:cxnLst/>
            <a:rect l="l" t="t" r="r" b="b"/>
            <a:pathLst>
              <a:path w="2207895" h="1038225">
                <a:moveTo>
                  <a:pt x="0" y="1038224"/>
                </a:moveTo>
                <a:lnTo>
                  <a:pt x="2207515" y="1038224"/>
                </a:lnTo>
                <a:lnTo>
                  <a:pt x="2207515" y="0"/>
                </a:lnTo>
                <a:lnTo>
                  <a:pt x="0" y="0"/>
                </a:lnTo>
                <a:lnTo>
                  <a:pt x="0" y="1038224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4669213" y="1027666"/>
            <a:ext cx="21678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PP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-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01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2700" marR="5080" indent="1270" algn="ctr">
              <a:lnSpc>
                <a:spcPct val="10000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 Pertumbuhan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Ekonomi Daerah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97730" y="1045014"/>
            <a:ext cx="2165985" cy="10382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5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PP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-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02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16840" marR="109220" algn="ctr">
              <a:lnSpc>
                <a:spcPct val="10000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Kualitas 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SDM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6382" y="1045014"/>
            <a:ext cx="2569210" cy="10382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5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PP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-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03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69545" marR="161925" algn="ctr">
              <a:lnSpc>
                <a:spcPct val="10000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Tata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Kelola Pemerinta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477581" y="7144570"/>
            <a:ext cx="2153920" cy="77597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algn="ctr">
              <a:lnSpc>
                <a:spcPts val="1540"/>
              </a:lnSpc>
              <a:spcBef>
                <a:spcPts val="75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PP-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09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377190" marR="370840" algn="ctr">
              <a:lnSpc>
                <a:spcPts val="1800"/>
              </a:lnSpc>
              <a:spcBef>
                <a:spcPts val="22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Perencanaan Pembangunan,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876440" y="7776519"/>
            <a:ext cx="13550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Penelitian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dan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938356" y="8005119"/>
            <a:ext cx="1349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engembangan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833050" y="8074969"/>
            <a:ext cx="11811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10"/>
              </a:lnSpc>
            </a:pPr>
            <a:r>
              <a:rPr sz="1800" spc="-50" dirty="0">
                <a:latin typeface="Calibri" panose="020F0502020204030204"/>
                <a:cs typeface="Calibri" panose="020F0502020204030204"/>
              </a:rPr>
              <a:t>P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205164" y="8233719"/>
            <a:ext cx="698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Daerah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070667" y="7144570"/>
            <a:ext cx="2207895" cy="103441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algn="ctr">
              <a:lnSpc>
                <a:spcPts val="1540"/>
              </a:lnSpc>
              <a:spcBef>
                <a:spcPts val="75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PP-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10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57480" marR="151130" indent="635" algn="ctr">
              <a:lnSpc>
                <a:spcPts val="1800"/>
              </a:lnSpc>
              <a:spcBef>
                <a:spcPts val="22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Pengelolaan Manajemen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Sumber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Daya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Manusia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748001" y="8005119"/>
            <a:ext cx="8521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Aparatur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124000" y="4946662"/>
            <a:ext cx="2448560" cy="91821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76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06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09220" marR="104140" algn="ctr">
              <a:lnSpc>
                <a:spcPts val="1800"/>
              </a:lnSpc>
              <a:spcBef>
                <a:spcPts val="6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Pelayanan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Teknologi </a:t>
            </a:r>
            <a:r>
              <a:rPr sz="1800" dirty="0">
                <a:latin typeface="Calibri" panose="020F0502020204030204"/>
                <a:cs typeface="Calibri" panose="020F0502020204030204"/>
              </a:rPr>
              <a:t>Informasi,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Komunikasi, Persandian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Statistik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28612" y="7144570"/>
            <a:ext cx="1612265" cy="775970"/>
          </a:xfrm>
          <a:custGeom>
            <a:avLst/>
            <a:gdLst/>
            <a:ahLst/>
            <a:cxnLst/>
            <a:rect l="l" t="t" r="r" b="b"/>
            <a:pathLst>
              <a:path w="1612265" h="775970">
                <a:moveTo>
                  <a:pt x="0" y="775503"/>
                </a:moveTo>
                <a:lnTo>
                  <a:pt x="1611740" y="775503"/>
                </a:lnTo>
                <a:lnTo>
                  <a:pt x="1611740" y="0"/>
                </a:lnTo>
                <a:lnTo>
                  <a:pt x="0" y="0"/>
                </a:lnTo>
                <a:lnTo>
                  <a:pt x="0" y="775503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769456" y="7130090"/>
            <a:ext cx="1529080" cy="86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ts val="145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PP-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08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2700" marR="5080" indent="-635" algn="ctr">
              <a:lnSpc>
                <a:spcPct val="75000"/>
              </a:lnSpc>
              <a:spcBef>
                <a:spcPts val="31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Pengendalian, Pembinaan,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dan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Pengawasan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507971" y="4072080"/>
            <a:ext cx="2575560" cy="329565"/>
            <a:chOff x="4507971" y="4072080"/>
            <a:chExt cx="2575560" cy="329565"/>
          </a:xfrm>
        </p:grpSpPr>
        <p:sp>
          <p:nvSpPr>
            <p:cNvPr id="27" name="object 27"/>
            <p:cNvSpPr/>
            <p:nvPr/>
          </p:nvSpPr>
          <p:spPr>
            <a:xfrm>
              <a:off x="4511146" y="4075255"/>
              <a:ext cx="2569210" cy="323215"/>
            </a:xfrm>
            <a:custGeom>
              <a:avLst/>
              <a:gdLst/>
              <a:ahLst/>
              <a:cxnLst/>
              <a:rect l="l" t="t" r="r" b="b"/>
              <a:pathLst>
                <a:path w="2569209" h="323214">
                  <a:moveTo>
                    <a:pt x="0" y="322739"/>
                  </a:moveTo>
                  <a:lnTo>
                    <a:pt x="2569036" y="322739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322739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4511146" y="4075255"/>
              <a:ext cx="2569210" cy="323215"/>
            </a:xfrm>
            <a:custGeom>
              <a:avLst/>
              <a:gdLst/>
              <a:ahLst/>
              <a:cxnLst/>
              <a:rect l="l" t="t" r="r" b="b"/>
              <a:pathLst>
                <a:path w="2569209" h="323214">
                  <a:moveTo>
                    <a:pt x="0" y="322739"/>
                  </a:moveTo>
                  <a:lnTo>
                    <a:pt x="2569036" y="322739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32273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5273879" y="3999774"/>
            <a:ext cx="10439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 panose="020F0502020204030204"/>
                <a:cs typeface="Calibri" panose="020F0502020204030204"/>
              </a:rPr>
              <a:t>Proses</a:t>
            </a:r>
            <a:endParaRPr sz="3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13064" y="4380774"/>
            <a:ext cx="17633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 panose="020F0502020204030204"/>
                <a:cs typeface="Calibri" panose="020F0502020204030204"/>
              </a:rPr>
              <a:t>Pendukung</a:t>
            </a:r>
            <a:endParaRPr sz="3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14400" y="5017722"/>
            <a:ext cx="1362710" cy="77597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algn="ctr">
              <a:lnSpc>
                <a:spcPts val="1540"/>
              </a:lnSpc>
              <a:spcBef>
                <a:spcPts val="75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04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02235" marR="95885" algn="ctr">
              <a:lnSpc>
                <a:spcPts val="1800"/>
              </a:lnSpc>
              <a:spcBef>
                <a:spcPts val="22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Pelayanan Administrasi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66965" y="5649671"/>
            <a:ext cx="657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alibri" panose="020F0502020204030204"/>
                <a:cs typeface="Calibri" panose="020F0502020204030204"/>
              </a:rPr>
              <a:t>Umum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352000" y="5017722"/>
            <a:ext cx="1931670" cy="77597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415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05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56515" marR="49530" indent="-635" algn="ctr">
              <a:lnSpc>
                <a:spcPts val="1400"/>
              </a:lnSpc>
              <a:spcBef>
                <a:spcPts val="14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Pengelolaan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Perundang- undangan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dan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Pelayanan Hukum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7911730" y="8145499"/>
            <a:ext cx="2063750" cy="924560"/>
            <a:chOff x="7911730" y="8145499"/>
            <a:chExt cx="2063750" cy="924560"/>
          </a:xfrm>
        </p:grpSpPr>
        <p:sp>
          <p:nvSpPr>
            <p:cNvPr id="35" name="object 35"/>
            <p:cNvSpPr/>
            <p:nvPr/>
          </p:nvSpPr>
          <p:spPr>
            <a:xfrm>
              <a:off x="7914905" y="8148674"/>
              <a:ext cx="2057400" cy="918210"/>
            </a:xfrm>
            <a:custGeom>
              <a:avLst/>
              <a:gdLst/>
              <a:ahLst/>
              <a:cxnLst/>
              <a:rect l="l" t="t" r="r" b="b"/>
              <a:pathLst>
                <a:path w="2057400" h="918209">
                  <a:moveTo>
                    <a:pt x="0" y="917624"/>
                  </a:moveTo>
                  <a:lnTo>
                    <a:pt x="2057095" y="917624"/>
                  </a:lnTo>
                  <a:lnTo>
                    <a:pt x="2057095" y="0"/>
                  </a:lnTo>
                  <a:lnTo>
                    <a:pt x="0" y="0"/>
                  </a:lnTo>
                  <a:lnTo>
                    <a:pt x="0" y="91762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7914905" y="8148674"/>
              <a:ext cx="2057400" cy="918210"/>
            </a:xfrm>
            <a:custGeom>
              <a:avLst/>
              <a:gdLst/>
              <a:ahLst/>
              <a:cxnLst/>
              <a:rect l="l" t="t" r="r" b="b"/>
              <a:pathLst>
                <a:path w="2057400" h="918209">
                  <a:moveTo>
                    <a:pt x="0" y="917624"/>
                  </a:moveTo>
                  <a:lnTo>
                    <a:pt x="2057095" y="917624"/>
                  </a:lnTo>
                  <a:lnTo>
                    <a:pt x="2057095" y="0"/>
                  </a:lnTo>
                  <a:lnTo>
                    <a:pt x="0" y="0"/>
                  </a:lnTo>
                  <a:lnTo>
                    <a:pt x="0" y="91762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7955631" y="8108466"/>
            <a:ext cx="1973580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198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11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2700" marR="5080" indent="1270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Pengelolaan Keuangan,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Aset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,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dan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Pendapatan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Daerah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76982" y="7144570"/>
            <a:ext cx="1612265" cy="77597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76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07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99060" marR="92075" algn="ctr">
              <a:lnSpc>
                <a:spcPts val="1800"/>
              </a:lnSpc>
              <a:spcBef>
                <a:spcPts val="180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Tata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kelola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dan </a:t>
            </a:r>
            <a:r>
              <a:rPr sz="1800" dirty="0">
                <a:latin typeface="Calibri" panose="020F0502020204030204"/>
                <a:cs typeface="Calibri" panose="020F0502020204030204"/>
              </a:rPr>
              <a:t>Tata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Laksana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989401" y="7790162"/>
            <a:ext cx="986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Organisasi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511146" y="6384887"/>
            <a:ext cx="2569210" cy="323215"/>
          </a:xfrm>
          <a:custGeom>
            <a:avLst/>
            <a:gdLst/>
            <a:ahLst/>
            <a:cxnLst/>
            <a:rect l="l" t="t" r="r" b="b"/>
            <a:pathLst>
              <a:path w="2569209" h="323215">
                <a:moveTo>
                  <a:pt x="0" y="322739"/>
                </a:moveTo>
                <a:lnTo>
                  <a:pt x="2569036" y="322739"/>
                </a:lnTo>
                <a:lnTo>
                  <a:pt x="2569036" y="0"/>
                </a:lnTo>
                <a:lnTo>
                  <a:pt x="0" y="0"/>
                </a:lnTo>
                <a:lnTo>
                  <a:pt x="0" y="322739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5273879" y="6309406"/>
            <a:ext cx="10439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 panose="020F0502020204030204"/>
                <a:cs typeface="Calibri" panose="020F0502020204030204"/>
              </a:rPr>
              <a:t>Proses</a:t>
            </a:r>
            <a:endParaRPr sz="3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952038" y="6690406"/>
            <a:ext cx="16859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Calibri" panose="020F0502020204030204"/>
                <a:cs typeface="Calibri" panose="020F0502020204030204"/>
              </a:rPr>
              <a:t>Manajerial</a:t>
            </a:r>
            <a:endParaRPr sz="3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66350" y="1869753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8960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GUBERNUR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5989634" y="485266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01980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WALIKOTA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5989634" y="1749197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8960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GUBERNUR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5989634" y="3069901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0680">
              <a:lnSpc>
                <a:spcPts val="2125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Instansi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Vertikal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5986459" y="4528256"/>
            <a:ext cx="2214245" cy="396875"/>
            <a:chOff x="15986459" y="4528256"/>
            <a:chExt cx="2214245" cy="396875"/>
          </a:xfrm>
        </p:grpSpPr>
        <p:sp>
          <p:nvSpPr>
            <p:cNvPr id="48" name="object 48"/>
            <p:cNvSpPr/>
            <p:nvPr/>
          </p:nvSpPr>
          <p:spPr>
            <a:xfrm>
              <a:off x="15989634" y="4531431"/>
              <a:ext cx="2207895" cy="390525"/>
            </a:xfrm>
            <a:custGeom>
              <a:avLst/>
              <a:gdLst/>
              <a:ahLst/>
              <a:cxnLst/>
              <a:rect l="l" t="t" r="r" b="b"/>
              <a:pathLst>
                <a:path w="2207894" h="390525">
                  <a:moveTo>
                    <a:pt x="0" y="390057"/>
                  </a:moveTo>
                  <a:lnTo>
                    <a:pt x="2207515" y="390057"/>
                  </a:lnTo>
                  <a:lnTo>
                    <a:pt x="2207515" y="0"/>
                  </a:lnTo>
                  <a:lnTo>
                    <a:pt x="0" y="0"/>
                  </a:lnTo>
                  <a:lnTo>
                    <a:pt x="0" y="390057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15989634" y="4531431"/>
              <a:ext cx="2207895" cy="390525"/>
            </a:xfrm>
            <a:custGeom>
              <a:avLst/>
              <a:gdLst/>
              <a:ahLst/>
              <a:cxnLst/>
              <a:rect l="l" t="t" r="r" b="b"/>
              <a:pathLst>
                <a:path w="2207894" h="390525">
                  <a:moveTo>
                    <a:pt x="0" y="390057"/>
                  </a:moveTo>
                  <a:lnTo>
                    <a:pt x="2207515" y="390057"/>
                  </a:lnTo>
                  <a:lnTo>
                    <a:pt x="2207515" y="0"/>
                  </a:lnTo>
                  <a:lnTo>
                    <a:pt x="0" y="0"/>
                  </a:lnTo>
                  <a:lnTo>
                    <a:pt x="0" y="390057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16522977" y="4514082"/>
            <a:ext cx="1139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625" marR="5080" indent="-3556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Stakeholder (Pemangku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6459632" y="5062722"/>
            <a:ext cx="12674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Kepentingan)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989634" y="6041702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0070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5989634" y="8099102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5"/>
              </a:lnSpc>
            </a:pPr>
            <a:r>
              <a:rPr sz="1800" spc="-20" dirty="0">
                <a:latin typeface="Calibri" panose="020F0502020204030204"/>
                <a:cs typeface="Calibri" panose="020F0502020204030204"/>
              </a:rPr>
              <a:t>DPRD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44834" y="669603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BUPATI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44834" y="3254238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0680">
              <a:lnSpc>
                <a:spcPts val="2125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Instansi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Vertikal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44834" y="6226038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0070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44834" y="8283438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125"/>
              </a:lnSpc>
            </a:pPr>
            <a:r>
              <a:rPr sz="1800" spc="-20" dirty="0">
                <a:latin typeface="Calibri" panose="020F0502020204030204"/>
                <a:cs typeface="Calibri" panose="020F0502020204030204"/>
              </a:rPr>
              <a:t>DPRD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44834" y="4638724"/>
            <a:ext cx="2207895" cy="3905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45465">
              <a:lnSpc>
                <a:spcPts val="21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Stakeholder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13394" y="4895695"/>
            <a:ext cx="1069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(Pemangku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14832" y="5170015"/>
            <a:ext cx="12674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Kepentingan)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649175" y="842988"/>
            <a:ext cx="1868805" cy="614045"/>
            <a:chOff x="2649175" y="842988"/>
            <a:chExt cx="1868805" cy="614045"/>
          </a:xfrm>
        </p:grpSpPr>
        <p:pic>
          <p:nvPicPr>
            <p:cNvPr id="62" name="object 62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437890" y="1315651"/>
              <a:ext cx="79502" cy="79502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2652350" y="846163"/>
              <a:ext cx="1862455" cy="509270"/>
            </a:xfrm>
            <a:custGeom>
              <a:avLst/>
              <a:gdLst/>
              <a:ahLst/>
              <a:cxnLst/>
              <a:rect l="l" t="t" r="r" b="b"/>
              <a:pathLst>
                <a:path w="1862454" h="509269">
                  <a:moveTo>
                    <a:pt x="0" y="0"/>
                  </a:moveTo>
                  <a:lnTo>
                    <a:pt x="228600" y="0"/>
                  </a:lnTo>
                  <a:lnTo>
                    <a:pt x="228600" y="509238"/>
                  </a:lnTo>
                  <a:lnTo>
                    <a:pt x="1861867" y="509238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3030971" y="1239450"/>
              <a:ext cx="595630" cy="217170"/>
            </a:xfrm>
            <a:custGeom>
              <a:avLst/>
              <a:gdLst/>
              <a:ahLst/>
              <a:cxnLst/>
              <a:rect l="l" t="t" r="r" b="b"/>
              <a:pathLst>
                <a:path w="595629" h="217169">
                  <a:moveTo>
                    <a:pt x="595386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595386" y="0"/>
                  </a:lnTo>
                  <a:lnTo>
                    <a:pt x="595386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5" name="object 65"/>
          <p:cNvSpPr txBox="1"/>
          <p:nvPr/>
        </p:nvSpPr>
        <p:spPr>
          <a:xfrm>
            <a:off x="3018271" y="1218242"/>
            <a:ext cx="6203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Visi</a:t>
            </a:r>
            <a:r>
              <a:rPr sz="14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Misi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2570690" y="2061605"/>
            <a:ext cx="1946910" cy="588010"/>
            <a:chOff x="2570690" y="2061605"/>
            <a:chExt cx="1946910" cy="588010"/>
          </a:xfrm>
        </p:grpSpPr>
        <p:pic>
          <p:nvPicPr>
            <p:cNvPr id="67" name="object 67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437891" y="2401500"/>
              <a:ext cx="79501" cy="79502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2573865" y="2064780"/>
              <a:ext cx="1940560" cy="376555"/>
            </a:xfrm>
            <a:custGeom>
              <a:avLst/>
              <a:gdLst/>
              <a:ahLst/>
              <a:cxnLst/>
              <a:rect l="l" t="t" r="r" b="b"/>
              <a:pathLst>
                <a:path w="1940560" h="376555">
                  <a:moveTo>
                    <a:pt x="0" y="0"/>
                  </a:moveTo>
                  <a:lnTo>
                    <a:pt x="228600" y="0"/>
                  </a:lnTo>
                  <a:lnTo>
                    <a:pt x="228600" y="376470"/>
                  </a:lnTo>
                  <a:lnTo>
                    <a:pt x="1940352" y="37647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2834083" y="2431979"/>
              <a:ext cx="1043940" cy="217170"/>
            </a:xfrm>
            <a:custGeom>
              <a:avLst/>
              <a:gdLst/>
              <a:ahLst/>
              <a:cxnLst/>
              <a:rect l="l" t="t" r="r" b="b"/>
              <a:pathLst>
                <a:path w="1043939" h="217169">
                  <a:moveTo>
                    <a:pt x="1043446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1043446" y="0"/>
                  </a:lnTo>
                  <a:lnTo>
                    <a:pt x="1043446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0" name="object 70"/>
          <p:cNvSpPr txBox="1"/>
          <p:nvPr/>
        </p:nvSpPr>
        <p:spPr>
          <a:xfrm>
            <a:off x="2669541" y="2197411"/>
            <a:ext cx="13722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465" marR="5080" indent="-1524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Verivikasi</a:t>
            </a:r>
            <a:r>
              <a:rPr sz="1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Rencana Pembangunan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2649175" y="3144451"/>
            <a:ext cx="1868805" cy="308610"/>
            <a:chOff x="2649175" y="3144451"/>
            <a:chExt cx="1868805" cy="308610"/>
          </a:xfrm>
        </p:grpSpPr>
        <p:pic>
          <p:nvPicPr>
            <p:cNvPr id="72" name="object 72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437890" y="3144451"/>
              <a:ext cx="79502" cy="79502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2652350" y="3184202"/>
              <a:ext cx="1862455" cy="265430"/>
            </a:xfrm>
            <a:custGeom>
              <a:avLst/>
              <a:gdLst/>
              <a:ahLst/>
              <a:cxnLst/>
              <a:rect l="l" t="t" r="r" b="b"/>
              <a:pathLst>
                <a:path w="1862454" h="265429">
                  <a:moveTo>
                    <a:pt x="0" y="265064"/>
                  </a:moveTo>
                  <a:lnTo>
                    <a:pt x="228600" y="265064"/>
                  </a:lnTo>
                  <a:lnTo>
                    <a:pt x="228600" y="0"/>
                  </a:lnTo>
                  <a:lnTo>
                    <a:pt x="1861867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4" name="object 74"/>
          <p:cNvSpPr txBox="1"/>
          <p:nvPr/>
        </p:nvSpPr>
        <p:spPr>
          <a:xfrm>
            <a:off x="2548400" y="2940362"/>
            <a:ext cx="18034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Penyusunan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Perencanan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2724185" y="3174930"/>
            <a:ext cx="1453515" cy="217170"/>
          </a:xfrm>
          <a:custGeom>
            <a:avLst/>
            <a:gdLst/>
            <a:ahLst/>
            <a:cxnLst/>
            <a:rect l="l" t="t" r="r" b="b"/>
            <a:pathLst>
              <a:path w="1453514" h="217170">
                <a:moveTo>
                  <a:pt x="1453133" y="217041"/>
                </a:moveTo>
                <a:lnTo>
                  <a:pt x="0" y="217041"/>
                </a:lnTo>
                <a:lnTo>
                  <a:pt x="0" y="0"/>
                </a:lnTo>
                <a:lnTo>
                  <a:pt x="1453133" y="0"/>
                </a:lnTo>
                <a:lnTo>
                  <a:pt x="1453133" y="2170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 txBox="1"/>
          <p:nvPr/>
        </p:nvSpPr>
        <p:spPr>
          <a:xfrm>
            <a:off x="2711485" y="3153722"/>
            <a:ext cx="14776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&amp;</a:t>
            </a:r>
            <a:r>
              <a:rPr sz="1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Evaluiasi</a:t>
            </a:r>
            <a:r>
              <a:rPr sz="1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Kegiatan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2649174" y="4830578"/>
            <a:ext cx="1865630" cy="466725"/>
            <a:chOff x="2649174" y="4830578"/>
            <a:chExt cx="1865630" cy="466725"/>
          </a:xfrm>
        </p:grpSpPr>
        <p:pic>
          <p:nvPicPr>
            <p:cNvPr id="78" name="object 78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434819" y="5156238"/>
              <a:ext cx="79502" cy="79501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2652349" y="4833753"/>
              <a:ext cx="1859280" cy="362585"/>
            </a:xfrm>
            <a:custGeom>
              <a:avLst/>
              <a:gdLst/>
              <a:ahLst/>
              <a:cxnLst/>
              <a:rect l="l" t="t" r="r" b="b"/>
              <a:pathLst>
                <a:path w="1859279" h="362585">
                  <a:moveTo>
                    <a:pt x="0" y="0"/>
                  </a:moveTo>
                  <a:lnTo>
                    <a:pt x="270000" y="0"/>
                  </a:lnTo>
                  <a:lnTo>
                    <a:pt x="270000" y="362236"/>
                  </a:lnTo>
                  <a:lnTo>
                    <a:pt x="1858796" y="362236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/>
            <p:cNvSpPr/>
            <p:nvPr/>
          </p:nvSpPr>
          <p:spPr>
            <a:xfrm>
              <a:off x="2802508" y="5080037"/>
              <a:ext cx="1196340" cy="217170"/>
            </a:xfrm>
            <a:custGeom>
              <a:avLst/>
              <a:gdLst/>
              <a:ahLst/>
              <a:cxnLst/>
              <a:rect l="l" t="t" r="r" b="b"/>
              <a:pathLst>
                <a:path w="1196339" h="217170">
                  <a:moveTo>
                    <a:pt x="1196243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1196243" y="0"/>
                  </a:lnTo>
                  <a:lnTo>
                    <a:pt x="1196243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1" name="object 81"/>
          <p:cNvSpPr txBox="1"/>
          <p:nvPr/>
        </p:nvSpPr>
        <p:spPr>
          <a:xfrm>
            <a:off x="2789808" y="5058829"/>
            <a:ext cx="12211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Bahan</a:t>
            </a:r>
            <a:r>
              <a:rPr sz="1400" spc="-6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Kebijakan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2649174" y="6417891"/>
            <a:ext cx="1865630" cy="349885"/>
            <a:chOff x="2649174" y="6417891"/>
            <a:chExt cx="1865630" cy="349885"/>
          </a:xfrm>
        </p:grpSpPr>
        <p:pic>
          <p:nvPicPr>
            <p:cNvPr id="83" name="object 8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434819" y="6687751"/>
              <a:ext cx="79502" cy="79501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2652349" y="6421066"/>
              <a:ext cx="1859280" cy="306705"/>
            </a:xfrm>
            <a:custGeom>
              <a:avLst/>
              <a:gdLst/>
              <a:ahLst/>
              <a:cxnLst/>
              <a:rect l="l" t="t" r="r" b="b"/>
              <a:pathLst>
                <a:path w="1859279" h="306704">
                  <a:moveTo>
                    <a:pt x="0" y="0"/>
                  </a:moveTo>
                  <a:lnTo>
                    <a:pt x="228600" y="0"/>
                  </a:lnTo>
                  <a:lnTo>
                    <a:pt x="228600" y="306435"/>
                  </a:lnTo>
                  <a:lnTo>
                    <a:pt x="1858796" y="306435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5" name="object 85"/>
          <p:cNvSpPr txBox="1"/>
          <p:nvPr/>
        </p:nvSpPr>
        <p:spPr>
          <a:xfrm>
            <a:off x="2839022" y="6483662"/>
            <a:ext cx="11785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Masukan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Bahan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3077444" y="6718230"/>
            <a:ext cx="702310" cy="217170"/>
          </a:xfrm>
          <a:custGeom>
            <a:avLst/>
            <a:gdLst/>
            <a:ahLst/>
            <a:cxnLst/>
            <a:rect l="l" t="t" r="r" b="b"/>
            <a:pathLst>
              <a:path w="702310" h="217170">
                <a:moveTo>
                  <a:pt x="702171" y="217041"/>
                </a:moveTo>
                <a:lnTo>
                  <a:pt x="0" y="217041"/>
                </a:lnTo>
                <a:lnTo>
                  <a:pt x="0" y="0"/>
                </a:lnTo>
                <a:lnTo>
                  <a:pt x="702171" y="0"/>
                </a:lnTo>
                <a:lnTo>
                  <a:pt x="702171" y="2170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 txBox="1"/>
          <p:nvPr/>
        </p:nvSpPr>
        <p:spPr>
          <a:xfrm>
            <a:off x="3064744" y="6697022"/>
            <a:ext cx="7270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Kebijakan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2649174" y="7638557"/>
            <a:ext cx="1865630" cy="843280"/>
            <a:chOff x="2649174" y="7638557"/>
            <a:chExt cx="1865630" cy="843280"/>
          </a:xfrm>
        </p:grpSpPr>
        <p:pic>
          <p:nvPicPr>
            <p:cNvPr id="89" name="object 8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34819" y="7638557"/>
              <a:ext cx="79502" cy="79502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2652349" y="7678308"/>
              <a:ext cx="1859280" cy="800735"/>
            </a:xfrm>
            <a:custGeom>
              <a:avLst/>
              <a:gdLst/>
              <a:ahLst/>
              <a:cxnLst/>
              <a:rect l="l" t="t" r="r" b="b"/>
              <a:pathLst>
                <a:path w="1859279" h="800734">
                  <a:moveTo>
                    <a:pt x="0" y="800158"/>
                  </a:moveTo>
                  <a:lnTo>
                    <a:pt x="270000" y="800158"/>
                  </a:lnTo>
                  <a:lnTo>
                    <a:pt x="270000" y="0"/>
                  </a:lnTo>
                  <a:lnTo>
                    <a:pt x="185879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1" name="object 91"/>
          <p:cNvSpPr txBox="1"/>
          <p:nvPr/>
        </p:nvSpPr>
        <p:spPr>
          <a:xfrm>
            <a:off x="2917070" y="7434468"/>
            <a:ext cx="5289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Calibri" panose="020F0502020204030204"/>
                <a:cs typeface="Calibri" panose="020F0502020204030204"/>
              </a:rPr>
              <a:t>Ide-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ide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2961155" y="7669036"/>
            <a:ext cx="441325" cy="217170"/>
          </a:xfrm>
          <a:custGeom>
            <a:avLst/>
            <a:gdLst/>
            <a:ahLst/>
            <a:cxnLst/>
            <a:rect l="l" t="t" r="r" b="b"/>
            <a:pathLst>
              <a:path w="441325" h="217170">
                <a:moveTo>
                  <a:pt x="441027" y="217041"/>
                </a:moveTo>
                <a:lnTo>
                  <a:pt x="0" y="217041"/>
                </a:lnTo>
                <a:lnTo>
                  <a:pt x="0" y="0"/>
                </a:lnTo>
                <a:lnTo>
                  <a:pt x="441027" y="0"/>
                </a:lnTo>
                <a:lnTo>
                  <a:pt x="441027" y="2170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 txBox="1"/>
          <p:nvPr/>
        </p:nvSpPr>
        <p:spPr>
          <a:xfrm>
            <a:off x="2948455" y="7647829"/>
            <a:ext cx="4660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Pokok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14443915" y="674948"/>
            <a:ext cx="396240" cy="0"/>
          </a:xfrm>
          <a:custGeom>
            <a:avLst/>
            <a:gdLst/>
            <a:ahLst/>
            <a:cxnLst/>
            <a:rect l="l" t="t" r="r" b="b"/>
            <a:pathLst>
              <a:path w="396240">
                <a:moveTo>
                  <a:pt x="0" y="0"/>
                </a:moveTo>
                <a:lnTo>
                  <a:pt x="395753" y="0"/>
                </a:lnTo>
              </a:path>
            </a:pathLst>
          </a:custGeom>
          <a:ln w="170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5" name="object 95"/>
          <p:cNvGrpSpPr/>
          <p:nvPr/>
        </p:nvGrpSpPr>
        <p:grpSpPr>
          <a:xfrm>
            <a:off x="15597055" y="640038"/>
            <a:ext cx="396240" cy="80010"/>
            <a:chOff x="15597055" y="640038"/>
            <a:chExt cx="396240" cy="80010"/>
          </a:xfrm>
        </p:grpSpPr>
        <p:pic>
          <p:nvPicPr>
            <p:cNvPr id="96" name="object 9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913055" y="640038"/>
              <a:ext cx="79753" cy="79500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15597055" y="674948"/>
              <a:ext cx="396240" cy="0"/>
            </a:xfrm>
            <a:custGeom>
              <a:avLst/>
              <a:gdLst/>
              <a:ahLst/>
              <a:cxnLst/>
              <a:rect l="l" t="t" r="r" b="b"/>
              <a:pathLst>
                <a:path w="396240">
                  <a:moveTo>
                    <a:pt x="0" y="0"/>
                  </a:moveTo>
                  <a:lnTo>
                    <a:pt x="395753" y="0"/>
                  </a:lnTo>
                </a:path>
              </a:pathLst>
            </a:custGeom>
            <a:ln w="170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8" name="object 98"/>
          <p:cNvSpPr txBox="1"/>
          <p:nvPr/>
        </p:nvSpPr>
        <p:spPr>
          <a:xfrm>
            <a:off x="14826969" y="431108"/>
            <a:ext cx="7823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0645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Visi</a:t>
            </a:r>
            <a:r>
              <a:rPr sz="14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Misi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Terealisasi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14443915" y="1949851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723" y="0"/>
                </a:lnTo>
              </a:path>
            </a:pathLst>
          </a:custGeom>
          <a:ln w="176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00" name="object 100"/>
          <p:cNvGrpSpPr/>
          <p:nvPr/>
        </p:nvGrpSpPr>
        <p:grpSpPr>
          <a:xfrm>
            <a:off x="15740085" y="1905009"/>
            <a:ext cx="252729" cy="80010"/>
            <a:chOff x="15740085" y="1905009"/>
            <a:chExt cx="252729" cy="80010"/>
          </a:xfrm>
        </p:grpSpPr>
        <p:pic>
          <p:nvPicPr>
            <p:cNvPr id="101" name="object 10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913042" y="1905009"/>
              <a:ext cx="79766" cy="79500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15740085" y="1949851"/>
              <a:ext cx="252729" cy="0"/>
            </a:xfrm>
            <a:custGeom>
              <a:avLst/>
              <a:gdLst/>
              <a:ahLst/>
              <a:cxnLst/>
              <a:rect l="l" t="t" r="r" b="b"/>
              <a:pathLst>
                <a:path w="252730">
                  <a:moveTo>
                    <a:pt x="0" y="0"/>
                  </a:moveTo>
                  <a:lnTo>
                    <a:pt x="252723" y="0"/>
                  </a:lnTo>
                </a:path>
              </a:pathLst>
            </a:custGeom>
            <a:ln w="176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3" name="object 103"/>
          <p:cNvSpPr txBox="1"/>
          <p:nvPr/>
        </p:nvSpPr>
        <p:spPr>
          <a:xfrm>
            <a:off x="14914653" y="1706011"/>
            <a:ext cx="6070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Evaluasi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14683939" y="1919371"/>
            <a:ext cx="10687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Pembangunan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05" name="object 105"/>
          <p:cNvGrpSpPr/>
          <p:nvPr/>
        </p:nvGrpSpPr>
        <p:grpSpPr>
          <a:xfrm>
            <a:off x="14371516" y="2227944"/>
            <a:ext cx="1639570" cy="1076960"/>
            <a:chOff x="14371516" y="2227944"/>
            <a:chExt cx="1639570" cy="1076960"/>
          </a:xfrm>
        </p:grpSpPr>
        <p:pic>
          <p:nvPicPr>
            <p:cNvPr id="106" name="object 10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5913307" y="3225179"/>
              <a:ext cx="79502" cy="79501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14447090" y="2231119"/>
              <a:ext cx="1543050" cy="1034415"/>
            </a:xfrm>
            <a:custGeom>
              <a:avLst/>
              <a:gdLst/>
              <a:ahLst/>
              <a:cxnLst/>
              <a:rect l="l" t="t" r="r" b="b"/>
              <a:pathLst>
                <a:path w="1543050" h="1034414">
                  <a:moveTo>
                    <a:pt x="0" y="0"/>
                  </a:moveTo>
                  <a:lnTo>
                    <a:pt x="270000" y="0"/>
                  </a:lnTo>
                  <a:lnTo>
                    <a:pt x="270000" y="1033811"/>
                  </a:lnTo>
                  <a:lnTo>
                    <a:pt x="1542544" y="1033811"/>
                  </a:lnTo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/>
            <p:cNvSpPr/>
            <p:nvPr/>
          </p:nvSpPr>
          <p:spPr>
            <a:xfrm>
              <a:off x="14371516" y="2732970"/>
              <a:ext cx="1639570" cy="217170"/>
            </a:xfrm>
            <a:custGeom>
              <a:avLst/>
              <a:gdLst/>
              <a:ahLst/>
              <a:cxnLst/>
              <a:rect l="l" t="t" r="r" b="b"/>
              <a:pathLst>
                <a:path w="1639569" h="217169">
                  <a:moveTo>
                    <a:pt x="1639093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1639093" y="0"/>
                  </a:lnTo>
                  <a:lnTo>
                    <a:pt x="1639093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9" name="object 109"/>
          <p:cNvSpPr txBox="1"/>
          <p:nvPr/>
        </p:nvSpPr>
        <p:spPr>
          <a:xfrm>
            <a:off x="14358816" y="2711762"/>
            <a:ext cx="16230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Kebijakan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Perencanan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4636542" y="2925121"/>
            <a:ext cx="10687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Pembangunan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14374795" y="4504224"/>
            <a:ext cx="1684655" cy="262255"/>
            <a:chOff x="14374795" y="4504224"/>
            <a:chExt cx="1684655" cy="262255"/>
          </a:xfrm>
        </p:grpSpPr>
        <p:pic>
          <p:nvPicPr>
            <p:cNvPr id="112" name="object 1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913289" y="4686746"/>
              <a:ext cx="79520" cy="79501"/>
            </a:xfrm>
            <a:prstGeom prst="rect">
              <a:avLst/>
            </a:prstGeom>
          </p:spPr>
        </p:pic>
        <p:sp>
          <p:nvSpPr>
            <p:cNvPr id="113" name="object 113"/>
            <p:cNvSpPr/>
            <p:nvPr/>
          </p:nvSpPr>
          <p:spPr>
            <a:xfrm>
              <a:off x="14440844" y="4726856"/>
              <a:ext cx="1552575" cy="0"/>
            </a:xfrm>
            <a:custGeom>
              <a:avLst/>
              <a:gdLst/>
              <a:ahLst/>
              <a:cxnLst/>
              <a:rect l="l" t="t" r="r" b="b"/>
              <a:pathLst>
                <a:path w="1552575">
                  <a:moveTo>
                    <a:pt x="0" y="0"/>
                  </a:moveTo>
                  <a:lnTo>
                    <a:pt x="300966" y="0"/>
                  </a:lnTo>
                </a:path>
                <a:path w="1552575">
                  <a:moveTo>
                    <a:pt x="1250998" y="0"/>
                  </a:moveTo>
                  <a:lnTo>
                    <a:pt x="1551965" y="0"/>
                  </a:lnTo>
                </a:path>
              </a:pathLst>
            </a:custGeom>
            <a:ln w="71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/>
            <p:cNvSpPr/>
            <p:nvPr/>
          </p:nvSpPr>
          <p:spPr>
            <a:xfrm>
              <a:off x="14374795" y="4504224"/>
              <a:ext cx="1684655" cy="217170"/>
            </a:xfrm>
            <a:custGeom>
              <a:avLst/>
              <a:gdLst/>
              <a:ahLst/>
              <a:cxnLst/>
              <a:rect l="l" t="t" r="r" b="b"/>
              <a:pathLst>
                <a:path w="1684655" h="217170">
                  <a:moveTo>
                    <a:pt x="1684064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1684064" y="0"/>
                  </a:lnTo>
                  <a:lnTo>
                    <a:pt x="1684064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5" name="object 115"/>
          <p:cNvSpPr txBox="1"/>
          <p:nvPr/>
        </p:nvSpPr>
        <p:spPr>
          <a:xfrm>
            <a:off x="14362095" y="4483016"/>
            <a:ext cx="17081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Kebijakan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Perencanaan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14729111" y="4696376"/>
            <a:ext cx="9753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Pembanguan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17" name="object 117"/>
          <p:cNvGrpSpPr/>
          <p:nvPr/>
        </p:nvGrpSpPr>
        <p:grpSpPr>
          <a:xfrm>
            <a:off x="14431638" y="6197547"/>
            <a:ext cx="1570990" cy="80010"/>
            <a:chOff x="14431638" y="6197547"/>
            <a:chExt cx="1570990" cy="80010"/>
          </a:xfrm>
        </p:grpSpPr>
        <p:pic>
          <p:nvPicPr>
            <p:cNvPr id="118" name="object 1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913028" y="6197547"/>
              <a:ext cx="79782" cy="79499"/>
            </a:xfrm>
            <a:prstGeom prst="rect">
              <a:avLst/>
            </a:prstGeom>
          </p:spPr>
        </p:pic>
        <p:sp>
          <p:nvSpPr>
            <p:cNvPr id="119" name="object 119"/>
            <p:cNvSpPr/>
            <p:nvPr/>
          </p:nvSpPr>
          <p:spPr>
            <a:xfrm>
              <a:off x="14440845" y="6242711"/>
              <a:ext cx="1552575" cy="0"/>
            </a:xfrm>
            <a:custGeom>
              <a:avLst/>
              <a:gdLst/>
              <a:ahLst/>
              <a:cxnLst/>
              <a:rect l="l" t="t" r="r" b="b"/>
              <a:pathLst>
                <a:path w="1552575">
                  <a:moveTo>
                    <a:pt x="0" y="0"/>
                  </a:moveTo>
                  <a:lnTo>
                    <a:pt x="631650" y="0"/>
                  </a:lnTo>
                </a:path>
                <a:path w="1552575">
                  <a:moveTo>
                    <a:pt x="920315" y="0"/>
                  </a:moveTo>
                  <a:lnTo>
                    <a:pt x="1551965" y="0"/>
                  </a:lnTo>
                </a:path>
              </a:pathLst>
            </a:custGeom>
            <a:ln w="183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0" name="object 120"/>
          <p:cNvSpPr txBox="1"/>
          <p:nvPr/>
        </p:nvSpPr>
        <p:spPr>
          <a:xfrm>
            <a:off x="14756241" y="5998871"/>
            <a:ext cx="9207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5059795" y="6212230"/>
            <a:ext cx="3136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5" dirty="0">
                <a:latin typeface="Calibri" panose="020F0502020204030204"/>
                <a:cs typeface="Calibri" panose="020F0502020204030204"/>
              </a:rPr>
              <a:t>IPM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14430776" y="7675133"/>
            <a:ext cx="1562100" cy="720090"/>
            <a:chOff x="14430776" y="7675133"/>
            <a:chExt cx="1562100" cy="720090"/>
          </a:xfrm>
        </p:grpSpPr>
        <p:pic>
          <p:nvPicPr>
            <p:cNvPr id="123" name="object 12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5913309" y="8254380"/>
              <a:ext cx="79502" cy="79502"/>
            </a:xfrm>
            <a:prstGeom prst="rect">
              <a:avLst/>
            </a:prstGeom>
          </p:spPr>
        </p:pic>
        <p:sp>
          <p:nvSpPr>
            <p:cNvPr id="124" name="object 124"/>
            <p:cNvSpPr/>
            <p:nvPr/>
          </p:nvSpPr>
          <p:spPr>
            <a:xfrm>
              <a:off x="14444021" y="7678308"/>
              <a:ext cx="1546225" cy="615950"/>
            </a:xfrm>
            <a:custGeom>
              <a:avLst/>
              <a:gdLst/>
              <a:ahLst/>
              <a:cxnLst/>
              <a:rect l="l" t="t" r="r" b="b"/>
              <a:pathLst>
                <a:path w="1546225" h="615950">
                  <a:moveTo>
                    <a:pt x="0" y="0"/>
                  </a:moveTo>
                  <a:lnTo>
                    <a:pt x="270000" y="0"/>
                  </a:lnTo>
                  <a:lnTo>
                    <a:pt x="270000" y="615822"/>
                  </a:lnTo>
                  <a:lnTo>
                    <a:pt x="1545615" y="615822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/>
            <p:cNvSpPr/>
            <p:nvPr/>
          </p:nvSpPr>
          <p:spPr>
            <a:xfrm>
              <a:off x="14430776" y="8178179"/>
              <a:ext cx="956310" cy="217170"/>
            </a:xfrm>
            <a:custGeom>
              <a:avLst/>
              <a:gdLst/>
              <a:ahLst/>
              <a:cxnLst/>
              <a:rect l="l" t="t" r="r" b="b"/>
              <a:pathLst>
                <a:path w="956309" h="217170">
                  <a:moveTo>
                    <a:pt x="956282" y="217041"/>
                  </a:moveTo>
                  <a:lnTo>
                    <a:pt x="0" y="217041"/>
                  </a:lnTo>
                  <a:lnTo>
                    <a:pt x="0" y="0"/>
                  </a:lnTo>
                  <a:lnTo>
                    <a:pt x="956282" y="0"/>
                  </a:lnTo>
                  <a:lnTo>
                    <a:pt x="956282" y="217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6" name="object 126"/>
          <p:cNvSpPr txBox="1"/>
          <p:nvPr/>
        </p:nvSpPr>
        <p:spPr>
          <a:xfrm>
            <a:off x="14418076" y="8156971"/>
            <a:ext cx="9810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Pengesangan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2799715"/>
            <a:chOff x="359809" y="359809"/>
            <a:chExt cx="11777345" cy="279971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2790190"/>
            </a:xfrm>
            <a:custGeom>
              <a:avLst/>
              <a:gdLst/>
              <a:ahLst/>
              <a:cxnLst/>
              <a:rect l="l" t="t" r="r" b="b"/>
              <a:pathLst>
                <a:path w="11767820" h="2790190">
                  <a:moveTo>
                    <a:pt x="0" y="2790000"/>
                  </a:moveTo>
                  <a:lnTo>
                    <a:pt x="11767428" y="279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2790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CFM06.1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76655"/>
            <a:chOff x="361396" y="901397"/>
            <a:chExt cx="11774170" cy="1176655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5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941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71397"/>
            <a:ext cx="11774170" cy="1086485"/>
            <a:chOff x="361396" y="207139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74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183961"/>
            <a:ext cx="194310" cy="862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DIRJENDAT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18" name="object 18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271" y="695192"/>
            <a:ext cx="4201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Penyediaan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Bukti</a:t>
            </a:r>
            <a:r>
              <a:rPr sz="12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Lulus</a:t>
            </a:r>
            <a:r>
              <a:rPr sz="12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Uji</a:t>
            </a:r>
            <a:r>
              <a:rPr sz="12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Pengujian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Berkala</a:t>
            </a:r>
            <a:r>
              <a:rPr sz="1200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Kendaraan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Bermotor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269144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365324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32355" y="1264407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7117329" y="1360587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41999" y="1179144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80340" marR="53975" indent="-118745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Permohonan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Cetak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Kartu</a:t>
            </a:r>
            <a:r>
              <a:rPr sz="800" spc="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BLU-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32354" y="1179144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5280593" y="1297824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891396" y="1409393"/>
            <a:ext cx="4944745" cy="84455"/>
            <a:chOff x="1891396" y="1409393"/>
            <a:chExt cx="4944745" cy="84455"/>
          </a:xfrm>
        </p:grpSpPr>
        <p:pic>
          <p:nvPicPr>
            <p:cNvPr id="29" name="object 29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965672" y="1409393"/>
              <a:ext cx="79502" cy="79502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894571" y="1449144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756027" y="1414130"/>
              <a:ext cx="79502" cy="79501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5932354" y="1453881"/>
              <a:ext cx="900430" cy="5080"/>
            </a:xfrm>
            <a:custGeom>
              <a:avLst/>
              <a:gdLst/>
              <a:ahLst/>
              <a:cxnLst/>
              <a:rect l="l" t="t" r="r" b="b"/>
              <a:pathLst>
                <a:path w="900429" h="5080">
                  <a:moveTo>
                    <a:pt x="0" y="4736"/>
                  </a:moveTo>
                  <a:lnTo>
                    <a:pt x="270000" y="4736"/>
                  </a:lnTo>
                  <a:lnTo>
                    <a:pt x="270000" y="0"/>
                  </a:lnTo>
                  <a:lnTo>
                    <a:pt x="90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956028" y="1409393"/>
              <a:ext cx="79502" cy="7950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3942000" y="1449144"/>
              <a:ext cx="1090930" cy="0"/>
            </a:xfrm>
            <a:custGeom>
              <a:avLst/>
              <a:gdLst/>
              <a:ahLst/>
              <a:cxnLst/>
              <a:rect l="l" t="t" r="r" b="b"/>
              <a:pathLst>
                <a:path w="1090929">
                  <a:moveTo>
                    <a:pt x="0" y="0"/>
                  </a:moveTo>
                  <a:lnTo>
                    <a:pt x="1090354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3862354" y="2344572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08610" marR="22225" indent="-27940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Fasilitasi</a:t>
            </a:r>
            <a:r>
              <a:rPr sz="800" spc="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cetak</a:t>
            </a:r>
            <a:r>
              <a:rPr sz="800" spc="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kartu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BLU-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488824" y="1648469"/>
            <a:ext cx="2033905" cy="1006475"/>
            <a:chOff x="3488824" y="1648469"/>
            <a:chExt cx="2033905" cy="1006475"/>
          </a:xfrm>
        </p:grpSpPr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86027" y="2574821"/>
              <a:ext cx="79502" cy="79501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3491999" y="1719144"/>
              <a:ext cx="370840" cy="895985"/>
            </a:xfrm>
            <a:custGeom>
              <a:avLst/>
              <a:gdLst/>
              <a:ahLst/>
              <a:cxnLst/>
              <a:rect l="l" t="t" r="r" b="b"/>
              <a:pathLst>
                <a:path w="370839" h="895985">
                  <a:moveTo>
                    <a:pt x="0" y="0"/>
                  </a:moveTo>
                  <a:lnTo>
                    <a:pt x="0" y="895427"/>
                  </a:lnTo>
                  <a:lnTo>
                    <a:pt x="370354" y="895427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2603" y="1648469"/>
              <a:ext cx="79501" cy="79501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4762354" y="1651644"/>
              <a:ext cx="720090" cy="963294"/>
            </a:xfrm>
            <a:custGeom>
              <a:avLst/>
              <a:gdLst/>
              <a:ahLst/>
              <a:cxnLst/>
              <a:rect l="l" t="t" r="r" b="b"/>
              <a:pathLst>
                <a:path w="720089" h="963294">
                  <a:moveTo>
                    <a:pt x="0" y="962928"/>
                  </a:moveTo>
                  <a:lnTo>
                    <a:pt x="719999" y="962928"/>
                  </a:lnTo>
                  <a:lnTo>
                    <a:pt x="71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2799715"/>
            <a:chOff x="359809" y="359809"/>
            <a:chExt cx="11777345" cy="279971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2790190"/>
            </a:xfrm>
            <a:custGeom>
              <a:avLst/>
              <a:gdLst/>
              <a:ahLst/>
              <a:cxnLst/>
              <a:rect l="l" t="t" r="r" b="b"/>
              <a:pathLst>
                <a:path w="11767820" h="2790190">
                  <a:moveTo>
                    <a:pt x="0" y="2790000"/>
                  </a:moveTo>
                  <a:lnTo>
                    <a:pt x="11767428" y="279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2790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CFM06.2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76655"/>
            <a:chOff x="361396" y="901397"/>
            <a:chExt cx="11774170" cy="1176655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5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941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71397"/>
            <a:ext cx="11774170" cy="1086485"/>
            <a:chOff x="361396" y="207139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74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183961"/>
            <a:ext cx="194310" cy="8629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DIRJENDAT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18" name="object 18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271" y="695192"/>
            <a:ext cx="4673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Pemeliharaan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Sarana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Prasarana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Pengujian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Berkala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Kendaraan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Bermotor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269144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365324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32355" y="1264407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7117329" y="1360587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41999" y="1179144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97155" marR="90805" indent="9588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Permohonan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kalibrasi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Alat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Uji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32354" y="1179144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5280593" y="1297824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891396" y="1409393"/>
            <a:ext cx="4944745" cy="84455"/>
            <a:chOff x="1891396" y="1409393"/>
            <a:chExt cx="4944745" cy="84455"/>
          </a:xfrm>
        </p:grpSpPr>
        <p:pic>
          <p:nvPicPr>
            <p:cNvPr id="29" name="object 29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965672" y="1409393"/>
              <a:ext cx="79502" cy="79502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894571" y="1449144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756027" y="1414130"/>
              <a:ext cx="79502" cy="79501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5932354" y="1453881"/>
              <a:ext cx="900430" cy="5080"/>
            </a:xfrm>
            <a:custGeom>
              <a:avLst/>
              <a:gdLst/>
              <a:ahLst/>
              <a:cxnLst/>
              <a:rect l="l" t="t" r="r" b="b"/>
              <a:pathLst>
                <a:path w="900429" h="5080">
                  <a:moveTo>
                    <a:pt x="0" y="4736"/>
                  </a:moveTo>
                  <a:lnTo>
                    <a:pt x="270000" y="4736"/>
                  </a:lnTo>
                  <a:lnTo>
                    <a:pt x="270000" y="0"/>
                  </a:lnTo>
                  <a:lnTo>
                    <a:pt x="90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956028" y="1409393"/>
              <a:ext cx="79502" cy="7950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3942000" y="1449144"/>
              <a:ext cx="1090930" cy="0"/>
            </a:xfrm>
            <a:custGeom>
              <a:avLst/>
              <a:gdLst/>
              <a:ahLst/>
              <a:cxnLst/>
              <a:rect l="l" t="t" r="r" b="b"/>
              <a:pathLst>
                <a:path w="1090929">
                  <a:moveTo>
                    <a:pt x="0" y="0"/>
                  </a:moveTo>
                  <a:lnTo>
                    <a:pt x="1090354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3862354" y="2344572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09880" marR="72390" indent="-23177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Fasilitasi</a:t>
            </a:r>
            <a:r>
              <a:rPr sz="800" spc="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kalibrasi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alat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uji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488824" y="1648469"/>
            <a:ext cx="2033905" cy="1006475"/>
            <a:chOff x="3488824" y="1648469"/>
            <a:chExt cx="2033905" cy="1006475"/>
          </a:xfrm>
        </p:grpSpPr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86027" y="2574821"/>
              <a:ext cx="79502" cy="79501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3491999" y="1719144"/>
              <a:ext cx="370840" cy="895985"/>
            </a:xfrm>
            <a:custGeom>
              <a:avLst/>
              <a:gdLst/>
              <a:ahLst/>
              <a:cxnLst/>
              <a:rect l="l" t="t" r="r" b="b"/>
              <a:pathLst>
                <a:path w="370839" h="895985">
                  <a:moveTo>
                    <a:pt x="0" y="0"/>
                  </a:moveTo>
                  <a:lnTo>
                    <a:pt x="0" y="895427"/>
                  </a:lnTo>
                  <a:lnTo>
                    <a:pt x="370354" y="895427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2603" y="1648469"/>
              <a:ext cx="79501" cy="79501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4762354" y="1651644"/>
              <a:ext cx="720090" cy="963294"/>
            </a:xfrm>
            <a:custGeom>
              <a:avLst/>
              <a:gdLst/>
              <a:ahLst/>
              <a:cxnLst/>
              <a:rect l="l" t="t" r="r" b="b"/>
              <a:pathLst>
                <a:path w="720089" h="963294">
                  <a:moveTo>
                    <a:pt x="0" y="962928"/>
                  </a:moveTo>
                  <a:lnTo>
                    <a:pt x="719999" y="962928"/>
                  </a:lnTo>
                  <a:lnTo>
                    <a:pt x="71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2799715"/>
            <a:chOff x="359809" y="359809"/>
            <a:chExt cx="11777345" cy="279971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2790190"/>
            </a:xfrm>
            <a:custGeom>
              <a:avLst/>
              <a:gdLst/>
              <a:ahLst/>
              <a:cxnLst/>
              <a:rect l="l" t="t" r="r" b="b"/>
              <a:pathLst>
                <a:path w="11767820" h="2790190">
                  <a:moveTo>
                    <a:pt x="0" y="2790000"/>
                  </a:moveTo>
                  <a:lnTo>
                    <a:pt x="11767428" y="279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2790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CFM07.1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76655"/>
            <a:chOff x="361396" y="901397"/>
            <a:chExt cx="11774170" cy="1176655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5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941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71397"/>
            <a:ext cx="11774170" cy="1086485"/>
            <a:chOff x="361396" y="207139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74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50346" y="2165973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18" name="object 18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271" y="695192"/>
            <a:ext cx="34893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Perlengkapan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269144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365324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522000" y="126457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9806974" y="136075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751999" y="1179144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3929300" y="1304363"/>
            <a:ext cx="8578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4550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36124" y="1304363"/>
            <a:ext cx="1156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363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86174" y="1304363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5" marR="5080" indent="-203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16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906999" y="1179144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3274760" y="1365324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754572" y="1174572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7002810" y="1293252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994572" y="2272572"/>
            <a:ext cx="900430" cy="684530"/>
          </a:xfrm>
          <a:custGeom>
            <a:avLst/>
            <a:gdLst/>
            <a:ahLst/>
            <a:cxnLst/>
            <a:rect l="l" t="t" r="r" b="b"/>
            <a:pathLst>
              <a:path w="900430" h="684530">
                <a:moveTo>
                  <a:pt x="0" y="684000"/>
                </a:moveTo>
                <a:lnTo>
                  <a:pt x="900000" y="684000"/>
                </a:lnTo>
                <a:lnTo>
                  <a:pt x="900000" y="0"/>
                </a:lnTo>
                <a:lnTo>
                  <a:pt x="0" y="0"/>
                </a:lnTo>
                <a:lnTo>
                  <a:pt x="0" y="68400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1066474" y="2286911"/>
            <a:ext cx="7562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Masukan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dari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masyarakat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baik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melalui</a:t>
            </a:r>
            <a:r>
              <a:rPr sz="800" spc="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media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sosial,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telpon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atau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surat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terkait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PJU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404820" y="1404821"/>
            <a:ext cx="5353050" cy="871219"/>
            <a:chOff x="1404820" y="1404821"/>
            <a:chExt cx="5353050" cy="871219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404820" y="1625969"/>
              <a:ext cx="79502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444571" y="1629144"/>
              <a:ext cx="0" cy="643890"/>
            </a:xfrm>
            <a:custGeom>
              <a:avLst/>
              <a:gdLst/>
              <a:ahLst/>
              <a:cxnLst/>
              <a:rect l="l" t="t" r="r" b="b"/>
              <a:pathLst>
                <a:path h="643889">
                  <a:moveTo>
                    <a:pt x="0" y="643428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672" y="1409393"/>
              <a:ext cx="79502" cy="79502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894571" y="1449144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75673" y="1409393"/>
              <a:ext cx="79501" cy="7950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78245" y="1404821"/>
              <a:ext cx="79502" cy="79501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8179200" y="1171943"/>
            <a:ext cx="89281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76835" rIns="0" bIns="0" rtlCol="0">
            <a:spAutoFit/>
          </a:bodyPr>
          <a:lstStyle/>
          <a:p>
            <a:pPr marL="148590" marR="140970" indent="46355" algn="just">
              <a:lnSpc>
                <a:spcPct val="100000"/>
              </a:lnSpc>
              <a:spcBef>
                <a:spcPts val="605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pemasangan/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perbaikan 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PJU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7651396" y="1402193"/>
            <a:ext cx="1873885" cy="82550"/>
            <a:chOff x="7651396" y="1402193"/>
            <a:chExt cx="1873885" cy="82550"/>
          </a:xfrm>
        </p:grpSpPr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02872" y="1402193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7654571" y="1441944"/>
              <a:ext cx="525145" cy="3175"/>
            </a:xfrm>
            <a:custGeom>
              <a:avLst/>
              <a:gdLst/>
              <a:ahLst/>
              <a:cxnLst/>
              <a:rect l="l" t="t" r="r" b="b"/>
              <a:pathLst>
                <a:path w="525145" h="3175">
                  <a:moveTo>
                    <a:pt x="0" y="2628"/>
                  </a:moveTo>
                  <a:lnTo>
                    <a:pt x="270000" y="2628"/>
                  </a:lnTo>
                  <a:lnTo>
                    <a:pt x="270000" y="0"/>
                  </a:lnTo>
                  <a:lnTo>
                    <a:pt x="5246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45672" y="1404821"/>
              <a:ext cx="79501" cy="79502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9071999" y="1441944"/>
              <a:ext cx="450215" cy="3175"/>
            </a:xfrm>
            <a:custGeom>
              <a:avLst/>
              <a:gdLst/>
              <a:ahLst/>
              <a:cxnLst/>
              <a:rect l="l" t="t" r="r" b="b"/>
              <a:pathLst>
                <a:path w="450215" h="3175">
                  <a:moveTo>
                    <a:pt x="0" y="0"/>
                  </a:moveTo>
                  <a:lnTo>
                    <a:pt x="134999" y="0"/>
                  </a:lnTo>
                  <a:lnTo>
                    <a:pt x="134999" y="2628"/>
                  </a:lnTo>
                  <a:lnTo>
                    <a:pt x="449999" y="2628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5237" y="364381"/>
            <a:ext cx="11777345" cy="3870325"/>
            <a:chOff x="355237" y="364381"/>
            <a:chExt cx="11777345" cy="3870325"/>
          </a:xfrm>
        </p:grpSpPr>
        <p:sp>
          <p:nvSpPr>
            <p:cNvPr id="3" name="object 3"/>
            <p:cNvSpPr/>
            <p:nvPr/>
          </p:nvSpPr>
          <p:spPr>
            <a:xfrm>
              <a:off x="359999" y="369144"/>
              <a:ext cx="11767820" cy="3860800"/>
            </a:xfrm>
            <a:custGeom>
              <a:avLst/>
              <a:gdLst/>
              <a:ahLst/>
              <a:cxnLst/>
              <a:rect l="l" t="t" r="r" b="b"/>
              <a:pathLst>
                <a:path w="11767820" h="3860800">
                  <a:moveTo>
                    <a:pt x="0" y="3860220"/>
                  </a:moveTo>
                  <a:lnTo>
                    <a:pt x="11767428" y="386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86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59999" y="369143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59999" y="369143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CFM07.2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56824" y="905968"/>
            <a:ext cx="11774170" cy="1167130"/>
            <a:chOff x="356824" y="905968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59999" y="909143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59999" y="909143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59999" y="909143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37214" y="1193795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56824" y="2066189"/>
            <a:ext cx="11774170" cy="1086485"/>
            <a:chOff x="356824" y="2066189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59999" y="2069364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59999" y="2069364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59999" y="2069364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37214" y="2158667"/>
            <a:ext cx="194310" cy="901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BAGIAN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PBJ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56824" y="3146189"/>
            <a:ext cx="11774170" cy="1086485"/>
            <a:chOff x="356824" y="3146189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59999" y="3149364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59999" y="3149364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59999" y="3149364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45774" y="3323582"/>
            <a:ext cx="377190" cy="73215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84150" marR="5080" indent="-172085">
              <a:lnSpc>
                <a:spcPts val="1440"/>
              </a:lnSpc>
              <a:spcBef>
                <a:spcPts val="15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PIHAK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KE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TIGA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56825" y="725968"/>
            <a:ext cx="11774170" cy="186690"/>
            <a:chOff x="356825" y="725968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0000" y="729143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0000" y="729143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2700" y="699763"/>
            <a:ext cx="3455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Perlengkapan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77428" y="1349365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988893" y="1445545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1137427" y="1349365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1422402" y="1445545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352427" y="1259364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684940" y="1445544"/>
            <a:ext cx="50419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Bahan/Data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57427" y="1259364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515216" y="1378044"/>
            <a:ext cx="784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Kontrak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877428" y="1259364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52095" marR="48260" indent="-19812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Serah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Terima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Hasil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pekerjaan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224252" y="1353390"/>
            <a:ext cx="8916670" cy="1529715"/>
            <a:chOff x="2224252" y="1353390"/>
            <a:chExt cx="8916670" cy="1529715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61100" y="1489614"/>
              <a:ext cx="79502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0777427" y="1529365"/>
              <a:ext cx="360045" cy="0"/>
            </a:xfrm>
            <a:custGeom>
              <a:avLst/>
              <a:gdLst/>
              <a:ahLst/>
              <a:cxnLst/>
              <a:rect l="l" t="t" r="r" b="b"/>
              <a:pathLst>
                <a:path w="360045">
                  <a:moveTo>
                    <a:pt x="0" y="0"/>
                  </a:move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227427" y="1356565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227427" y="1356565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2227427" y="1356565"/>
            <a:ext cx="720090" cy="152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33985" marR="127000" indent="10668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774252" y="1489614"/>
            <a:ext cx="1716405" cy="668655"/>
            <a:chOff x="1774252" y="1489614"/>
            <a:chExt cx="1716405" cy="668655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1100" y="2078213"/>
              <a:ext cx="79502" cy="7950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777427" y="1529364"/>
              <a:ext cx="450215" cy="588645"/>
            </a:xfrm>
            <a:custGeom>
              <a:avLst/>
              <a:gdLst/>
              <a:ahLst/>
              <a:cxnLst/>
              <a:rect l="l" t="t" r="r" b="b"/>
              <a:pathLst>
                <a:path w="450214" h="588644">
                  <a:moveTo>
                    <a:pt x="0" y="0"/>
                  </a:moveTo>
                  <a:lnTo>
                    <a:pt x="135000" y="0"/>
                  </a:lnTo>
                  <a:lnTo>
                    <a:pt x="135000" y="588599"/>
                  </a:lnTo>
                  <a:lnTo>
                    <a:pt x="450000" y="5885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1100" y="1489614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2947427" y="1529365"/>
              <a:ext cx="540385" cy="588645"/>
            </a:xfrm>
            <a:custGeom>
              <a:avLst/>
              <a:gdLst/>
              <a:ahLst/>
              <a:cxnLst/>
              <a:rect l="l" t="t" r="r" b="b"/>
              <a:pathLst>
                <a:path w="540385" h="588644">
                  <a:moveTo>
                    <a:pt x="0" y="588599"/>
                  </a:moveTo>
                  <a:lnTo>
                    <a:pt x="270000" y="588599"/>
                  </a:lnTo>
                  <a:lnTo>
                    <a:pt x="270000" y="0"/>
                  </a:lnTo>
                  <a:lnTo>
                    <a:pt x="540000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927427" y="2246736"/>
            <a:ext cx="1080135" cy="590550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457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28295" marR="113665" indent="-207645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Pemilihan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Penyedia/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Pemenang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384252" y="1526189"/>
            <a:ext cx="546735" cy="1056005"/>
            <a:chOff x="4384252" y="1526189"/>
            <a:chExt cx="546735" cy="1056005"/>
          </a:xfrm>
        </p:grpSpPr>
        <p:pic>
          <p:nvPicPr>
            <p:cNvPr id="48" name="object 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51100" y="2502185"/>
              <a:ext cx="79501" cy="795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4387427" y="1529364"/>
              <a:ext cx="540385" cy="1012825"/>
            </a:xfrm>
            <a:custGeom>
              <a:avLst/>
              <a:gdLst/>
              <a:ahLst/>
              <a:cxnLst/>
              <a:rect l="l" t="t" r="r" b="b"/>
              <a:pathLst>
                <a:path w="540385" h="1012825">
                  <a:moveTo>
                    <a:pt x="0" y="0"/>
                  </a:moveTo>
                  <a:lnTo>
                    <a:pt x="270000" y="0"/>
                  </a:lnTo>
                  <a:lnTo>
                    <a:pt x="270000" y="1012571"/>
                  </a:lnTo>
                  <a:lnTo>
                    <a:pt x="540000" y="1012571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7933428" y="3506736"/>
            <a:ext cx="1080135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9271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004252" y="1489613"/>
            <a:ext cx="3876675" cy="2327275"/>
            <a:chOff x="6004252" y="1489613"/>
            <a:chExt cx="3876675" cy="2327275"/>
          </a:xfrm>
        </p:grpSpPr>
        <p:pic>
          <p:nvPicPr>
            <p:cNvPr id="52" name="object 5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81100" y="1489613"/>
              <a:ext cx="79501" cy="79501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007427" y="1529364"/>
              <a:ext cx="450215" cy="1012825"/>
            </a:xfrm>
            <a:custGeom>
              <a:avLst/>
              <a:gdLst/>
              <a:ahLst/>
              <a:cxnLst/>
              <a:rect l="l" t="t" r="r" b="b"/>
              <a:pathLst>
                <a:path w="450214" h="1012825">
                  <a:moveTo>
                    <a:pt x="0" y="1012571"/>
                  </a:moveTo>
                  <a:lnTo>
                    <a:pt x="269999" y="1012571"/>
                  </a:lnTo>
                  <a:lnTo>
                    <a:pt x="269999" y="0"/>
                  </a:lnTo>
                  <a:lnTo>
                    <a:pt x="449999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7857101" y="3736985"/>
              <a:ext cx="79502" cy="79501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7357428" y="1529364"/>
              <a:ext cx="576580" cy="2247900"/>
            </a:xfrm>
            <a:custGeom>
              <a:avLst/>
              <a:gdLst/>
              <a:ahLst/>
              <a:cxnLst/>
              <a:rect l="l" t="t" r="r" b="b"/>
              <a:pathLst>
                <a:path w="576579" h="2247900">
                  <a:moveTo>
                    <a:pt x="0" y="0"/>
                  </a:moveTo>
                  <a:lnTo>
                    <a:pt x="270000" y="0"/>
                  </a:lnTo>
                  <a:lnTo>
                    <a:pt x="270000" y="2247371"/>
                  </a:lnTo>
                  <a:lnTo>
                    <a:pt x="576000" y="2247371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6" name="object 5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01100" y="1489614"/>
              <a:ext cx="79501" cy="79501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9013428" y="1529364"/>
              <a:ext cx="864235" cy="2247900"/>
            </a:xfrm>
            <a:custGeom>
              <a:avLst/>
              <a:gdLst/>
              <a:ahLst/>
              <a:cxnLst/>
              <a:rect l="l" t="t" r="r" b="b"/>
              <a:pathLst>
                <a:path w="864234" h="2247900">
                  <a:moveTo>
                    <a:pt x="0" y="2247371"/>
                  </a:moveTo>
                  <a:lnTo>
                    <a:pt x="269999" y="2247371"/>
                  </a:lnTo>
                  <a:lnTo>
                    <a:pt x="269999" y="0"/>
                  </a:lnTo>
                  <a:lnTo>
                    <a:pt x="863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2799715"/>
            <a:chOff x="359809" y="359809"/>
            <a:chExt cx="11777345" cy="279971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2790190"/>
            </a:xfrm>
            <a:custGeom>
              <a:avLst/>
              <a:gdLst/>
              <a:ahLst/>
              <a:cxnLst/>
              <a:rect l="l" t="t" r="r" b="b"/>
              <a:pathLst>
                <a:path w="11767820" h="2790190">
                  <a:moveTo>
                    <a:pt x="0" y="2790000"/>
                  </a:moveTo>
                  <a:lnTo>
                    <a:pt x="11767428" y="279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2790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CFM09.1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76655"/>
            <a:chOff x="361396" y="901397"/>
            <a:chExt cx="11774170" cy="1176655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5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941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71397"/>
            <a:ext cx="11774170" cy="1086485"/>
            <a:chOff x="361396" y="207139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74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74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50346" y="2165973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18" name="object 18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271" y="695192"/>
            <a:ext cx="7788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Pengadaan,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Pemasangan,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Perbaikan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Pemeliharaan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Perlengkapan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rangka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Manajemen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Rekayasa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Lalu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Lintas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269144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365324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522000" y="126457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9806974" y="136075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751999" y="1179144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636124" y="1304363"/>
            <a:ext cx="1156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363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86174" y="1304363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 marR="5080" indent="-330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906999" y="1179144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3274760" y="1365324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754572" y="1174572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7002810" y="1293252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94572" y="2344572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30" h="540385">
                <a:moveTo>
                  <a:pt x="0" y="540000"/>
                </a:moveTo>
                <a:lnTo>
                  <a:pt x="900000" y="540000"/>
                </a:lnTo>
                <a:lnTo>
                  <a:pt x="900000" y="0"/>
                </a:lnTo>
                <a:lnTo>
                  <a:pt x="0" y="0"/>
                </a:lnTo>
                <a:lnTo>
                  <a:pt x="0" y="54000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1103185" y="2530752"/>
            <a:ext cx="6826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Masukan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terkait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404820" y="1404821"/>
            <a:ext cx="5353050" cy="942975"/>
            <a:chOff x="1404820" y="1404821"/>
            <a:chExt cx="5353050" cy="942975"/>
          </a:xfrm>
        </p:grpSpPr>
        <p:pic>
          <p:nvPicPr>
            <p:cNvPr id="35" name="object 3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404820" y="1625969"/>
              <a:ext cx="79502" cy="79502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444571" y="1629144"/>
              <a:ext cx="0" cy="715645"/>
            </a:xfrm>
            <a:custGeom>
              <a:avLst/>
              <a:gdLst/>
              <a:ahLst/>
              <a:cxnLst/>
              <a:rect l="l" t="t" r="r" b="b"/>
              <a:pathLst>
                <a:path h="715644">
                  <a:moveTo>
                    <a:pt x="0" y="715427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672" y="1409393"/>
              <a:ext cx="79502" cy="79502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894571" y="1449144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75673" y="1409393"/>
              <a:ext cx="79501" cy="79502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3941999" y="1449144"/>
              <a:ext cx="810260" cy="0"/>
            </a:xfrm>
            <a:custGeom>
              <a:avLst/>
              <a:gdLst/>
              <a:ahLst/>
              <a:cxnLst/>
              <a:rect l="l" t="t" r="r" b="b"/>
              <a:pathLst>
                <a:path w="810260">
                  <a:moveTo>
                    <a:pt x="0" y="0"/>
                  </a:moveTo>
                  <a:lnTo>
                    <a:pt x="80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78244" y="1404821"/>
              <a:ext cx="79502" cy="79501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8179200" y="1171943"/>
            <a:ext cx="89281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6289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7651396" y="1402193"/>
            <a:ext cx="1873885" cy="82550"/>
            <a:chOff x="7651396" y="1402193"/>
            <a:chExt cx="1873885" cy="82550"/>
          </a:xfrm>
        </p:grpSpPr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02872" y="1402193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7654571" y="1441944"/>
              <a:ext cx="525145" cy="3175"/>
            </a:xfrm>
            <a:custGeom>
              <a:avLst/>
              <a:gdLst/>
              <a:ahLst/>
              <a:cxnLst/>
              <a:rect l="l" t="t" r="r" b="b"/>
              <a:pathLst>
                <a:path w="525145" h="3175">
                  <a:moveTo>
                    <a:pt x="0" y="2628"/>
                  </a:moveTo>
                  <a:lnTo>
                    <a:pt x="270000" y="2628"/>
                  </a:lnTo>
                  <a:lnTo>
                    <a:pt x="270000" y="0"/>
                  </a:lnTo>
                  <a:lnTo>
                    <a:pt x="5246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45672" y="1404821"/>
              <a:ext cx="79501" cy="79502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9071999" y="1441944"/>
              <a:ext cx="450215" cy="3175"/>
            </a:xfrm>
            <a:custGeom>
              <a:avLst/>
              <a:gdLst/>
              <a:ahLst/>
              <a:cxnLst/>
              <a:rect l="l" t="t" r="r" b="b"/>
              <a:pathLst>
                <a:path w="450215" h="3175">
                  <a:moveTo>
                    <a:pt x="0" y="0"/>
                  </a:moveTo>
                  <a:lnTo>
                    <a:pt x="134999" y="0"/>
                  </a:lnTo>
                  <a:lnTo>
                    <a:pt x="134999" y="2628"/>
                  </a:lnTo>
                  <a:lnTo>
                    <a:pt x="449999" y="2628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3870325"/>
            <a:chOff x="359809" y="359809"/>
            <a:chExt cx="11777345" cy="387032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3860800"/>
            </a:xfrm>
            <a:custGeom>
              <a:avLst/>
              <a:gdLst/>
              <a:ahLst/>
              <a:cxnLst/>
              <a:rect l="l" t="t" r="r" b="b"/>
              <a:pathLst>
                <a:path w="11767820" h="3860800">
                  <a:moveTo>
                    <a:pt x="0" y="3860220"/>
                  </a:moveTo>
                  <a:lnTo>
                    <a:pt x="11767428" y="386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86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CFM09.2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154095"/>
            <a:ext cx="194310" cy="901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BAGIAN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PBJ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3141617"/>
            <a:ext cx="11774170" cy="1086485"/>
            <a:chOff x="361396" y="3141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314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50346" y="3319009"/>
            <a:ext cx="377190" cy="73215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84150" marR="5080" indent="-172085">
              <a:lnSpc>
                <a:spcPts val="1440"/>
              </a:lnSpc>
              <a:spcBef>
                <a:spcPts val="15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PIHAK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KE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TIGA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721396"/>
            <a:ext cx="11774170" cy="186690"/>
            <a:chOff x="361396" y="721396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7271" y="695192"/>
            <a:ext cx="7788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Pengadaan,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Pemasangan,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Perbaikan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Pemeliharaan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Perlengkapan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rangka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Manajemen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Rekayasa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Lalu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Lintas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82000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993465" y="1440973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1141999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1426973" y="1440973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357000" y="1254793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689513" y="1440973"/>
            <a:ext cx="50419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Bahan/Data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61999" y="1254793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519788" y="1373473"/>
            <a:ext cx="784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Kontrak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881999" y="1254793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52095" marR="48260" indent="-19812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Serah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Terima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Hasil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pekerjaan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228825" y="1348817"/>
            <a:ext cx="8916670" cy="1529715"/>
            <a:chOff x="2228825" y="1348817"/>
            <a:chExt cx="8916670" cy="1529715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65672" y="1485042"/>
              <a:ext cx="79502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0782000" y="1524793"/>
              <a:ext cx="360045" cy="0"/>
            </a:xfrm>
            <a:custGeom>
              <a:avLst/>
              <a:gdLst/>
              <a:ahLst/>
              <a:cxnLst/>
              <a:rect l="l" t="t" r="r" b="b"/>
              <a:pathLst>
                <a:path w="360045">
                  <a:moveTo>
                    <a:pt x="0" y="0"/>
                  </a:move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232000" y="1351992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232000" y="1351992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2232000" y="1351992"/>
            <a:ext cx="720090" cy="152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33985" marR="127000" indent="10668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778824" y="1485042"/>
            <a:ext cx="1716405" cy="668655"/>
            <a:chOff x="1778824" y="1485042"/>
            <a:chExt cx="1716405" cy="668655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5672" y="2073641"/>
              <a:ext cx="79502" cy="7950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781999" y="1524792"/>
              <a:ext cx="450215" cy="588645"/>
            </a:xfrm>
            <a:custGeom>
              <a:avLst/>
              <a:gdLst/>
              <a:ahLst/>
              <a:cxnLst/>
              <a:rect l="l" t="t" r="r" b="b"/>
              <a:pathLst>
                <a:path w="450214" h="588644">
                  <a:moveTo>
                    <a:pt x="0" y="0"/>
                  </a:moveTo>
                  <a:lnTo>
                    <a:pt x="135000" y="0"/>
                  </a:lnTo>
                  <a:lnTo>
                    <a:pt x="135000" y="588599"/>
                  </a:lnTo>
                  <a:lnTo>
                    <a:pt x="450000" y="5885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5673" y="1485042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2952000" y="1524793"/>
              <a:ext cx="540385" cy="588645"/>
            </a:xfrm>
            <a:custGeom>
              <a:avLst/>
              <a:gdLst/>
              <a:ahLst/>
              <a:cxnLst/>
              <a:rect l="l" t="t" r="r" b="b"/>
              <a:pathLst>
                <a:path w="540385" h="588644">
                  <a:moveTo>
                    <a:pt x="0" y="588599"/>
                  </a:moveTo>
                  <a:lnTo>
                    <a:pt x="270000" y="588599"/>
                  </a:lnTo>
                  <a:lnTo>
                    <a:pt x="270000" y="0"/>
                  </a:lnTo>
                  <a:lnTo>
                    <a:pt x="540000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932000" y="2242164"/>
            <a:ext cx="1080135" cy="590550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457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28295" marR="113665" indent="-207645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Pemilihan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Penyedia/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Pemenang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388825" y="1521618"/>
            <a:ext cx="546735" cy="1056005"/>
            <a:chOff x="4388825" y="1521618"/>
            <a:chExt cx="546735" cy="1056005"/>
          </a:xfrm>
        </p:grpSpPr>
        <p:pic>
          <p:nvPicPr>
            <p:cNvPr id="48" name="object 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55673" y="2497613"/>
              <a:ext cx="79501" cy="795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4392000" y="1524793"/>
              <a:ext cx="540385" cy="1012825"/>
            </a:xfrm>
            <a:custGeom>
              <a:avLst/>
              <a:gdLst/>
              <a:ahLst/>
              <a:cxnLst/>
              <a:rect l="l" t="t" r="r" b="b"/>
              <a:pathLst>
                <a:path w="540385" h="1012825">
                  <a:moveTo>
                    <a:pt x="0" y="0"/>
                  </a:moveTo>
                  <a:lnTo>
                    <a:pt x="270000" y="0"/>
                  </a:lnTo>
                  <a:lnTo>
                    <a:pt x="270000" y="1012571"/>
                  </a:lnTo>
                  <a:lnTo>
                    <a:pt x="540000" y="1012571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7937999" y="3502164"/>
            <a:ext cx="1080135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9271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008825" y="1485041"/>
            <a:ext cx="3876675" cy="2327275"/>
            <a:chOff x="6008825" y="1485041"/>
            <a:chExt cx="3876675" cy="2327275"/>
          </a:xfrm>
        </p:grpSpPr>
        <p:pic>
          <p:nvPicPr>
            <p:cNvPr id="52" name="object 5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85673" y="1485042"/>
              <a:ext cx="79501" cy="79501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012000" y="1524793"/>
              <a:ext cx="450215" cy="1012825"/>
            </a:xfrm>
            <a:custGeom>
              <a:avLst/>
              <a:gdLst/>
              <a:ahLst/>
              <a:cxnLst/>
              <a:rect l="l" t="t" r="r" b="b"/>
              <a:pathLst>
                <a:path w="450214" h="1012825">
                  <a:moveTo>
                    <a:pt x="0" y="1012571"/>
                  </a:moveTo>
                  <a:lnTo>
                    <a:pt x="269999" y="1012571"/>
                  </a:lnTo>
                  <a:lnTo>
                    <a:pt x="269999" y="0"/>
                  </a:lnTo>
                  <a:lnTo>
                    <a:pt x="449999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7861672" y="3732413"/>
              <a:ext cx="79502" cy="79501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7361999" y="1524792"/>
              <a:ext cx="576580" cy="2247900"/>
            </a:xfrm>
            <a:custGeom>
              <a:avLst/>
              <a:gdLst/>
              <a:ahLst/>
              <a:cxnLst/>
              <a:rect l="l" t="t" r="r" b="b"/>
              <a:pathLst>
                <a:path w="576579" h="2247900">
                  <a:moveTo>
                    <a:pt x="0" y="0"/>
                  </a:moveTo>
                  <a:lnTo>
                    <a:pt x="270000" y="0"/>
                  </a:lnTo>
                  <a:lnTo>
                    <a:pt x="270000" y="2247371"/>
                  </a:lnTo>
                  <a:lnTo>
                    <a:pt x="576000" y="2247371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6" name="object 5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05672" y="1485041"/>
              <a:ext cx="79501" cy="79501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9017999" y="1524792"/>
              <a:ext cx="864235" cy="2247900"/>
            </a:xfrm>
            <a:custGeom>
              <a:avLst/>
              <a:gdLst/>
              <a:ahLst/>
              <a:cxnLst/>
              <a:rect l="l" t="t" r="r" b="b"/>
              <a:pathLst>
                <a:path w="864234" h="2247900">
                  <a:moveTo>
                    <a:pt x="0" y="2247371"/>
                  </a:moveTo>
                  <a:lnTo>
                    <a:pt x="269999" y="2247371"/>
                  </a:lnTo>
                  <a:lnTo>
                    <a:pt x="269999" y="0"/>
                  </a:lnTo>
                  <a:lnTo>
                    <a:pt x="863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3870325"/>
            <a:chOff x="359809" y="359809"/>
            <a:chExt cx="11777345" cy="387032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3860800"/>
            </a:xfrm>
            <a:custGeom>
              <a:avLst/>
              <a:gdLst/>
              <a:ahLst/>
              <a:cxnLst/>
              <a:rect l="l" t="t" r="r" b="b"/>
              <a:pathLst>
                <a:path w="11767820" h="3860800">
                  <a:moveTo>
                    <a:pt x="0" y="3860220"/>
                  </a:moveTo>
                  <a:lnTo>
                    <a:pt x="11767428" y="386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86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CFM10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8"/>
            <a:ext cx="11774170" cy="1086485"/>
            <a:chOff x="361396" y="2061618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3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3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3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50346" y="2156194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3141617"/>
            <a:ext cx="11774170" cy="1086485"/>
            <a:chOff x="361396" y="3141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314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27147" y="3348433"/>
            <a:ext cx="426720" cy="6731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PENGGUNA ANGKUTAN JALAN</a:t>
            </a:r>
            <a:endParaRPr sz="9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721396"/>
            <a:ext cx="11774170" cy="186690"/>
            <a:chOff x="361396" y="721396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7271" y="695192"/>
            <a:ext cx="58731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Pengawasan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Pengendalian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Efektifitas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Kebijakan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untuk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94572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1106037" y="1440973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925714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9210688" y="1440973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591999" y="1254793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2896669" y="1440973"/>
            <a:ext cx="29019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Survei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744000" y="1128793"/>
            <a:ext cx="1296035" cy="792480"/>
          </a:xfrm>
          <a:custGeom>
            <a:avLst/>
            <a:gdLst/>
            <a:ahLst/>
            <a:cxnLst/>
            <a:rect l="l" t="t" r="r" b="b"/>
            <a:pathLst>
              <a:path w="1296035" h="792480">
                <a:moveTo>
                  <a:pt x="1296000" y="0"/>
                </a:moveTo>
                <a:lnTo>
                  <a:pt x="396000" y="0"/>
                </a:lnTo>
                <a:lnTo>
                  <a:pt x="0" y="792000"/>
                </a:lnTo>
                <a:lnTo>
                  <a:pt x="899999" y="792000"/>
                </a:lnTo>
                <a:lnTo>
                  <a:pt x="1296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4131030" y="1136173"/>
            <a:ext cx="5219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8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88900" marR="61595" indent="-2032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1.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Jadwal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2.</a:t>
            </a: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2700" marR="5080" algn="ctr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Penempatan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Personil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891396" y="1485042"/>
            <a:ext cx="2054225" cy="80010"/>
            <a:chOff x="1891396" y="1485042"/>
            <a:chExt cx="2054225" cy="80010"/>
          </a:xfrm>
        </p:grpSpPr>
        <p:pic>
          <p:nvPicPr>
            <p:cNvPr id="35" name="object 3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515672" y="1485042"/>
              <a:ext cx="79501" cy="79502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894571" y="1524793"/>
              <a:ext cx="697865" cy="0"/>
            </a:xfrm>
            <a:custGeom>
              <a:avLst/>
              <a:gdLst/>
              <a:ahLst/>
              <a:cxnLst/>
              <a:rect l="l" t="t" r="r" b="b"/>
              <a:pathLst>
                <a:path w="697864">
                  <a:moveTo>
                    <a:pt x="0" y="0"/>
                  </a:moveTo>
                  <a:lnTo>
                    <a:pt x="6974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65672" y="1485042"/>
              <a:ext cx="79502" cy="79502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3492000" y="1524793"/>
              <a:ext cx="450215" cy="0"/>
            </a:xfrm>
            <a:custGeom>
              <a:avLst/>
              <a:gdLst/>
              <a:ahLst/>
              <a:cxnLst/>
              <a:rect l="l" t="t" r="r" b="b"/>
              <a:pathLst>
                <a:path w="450214">
                  <a:moveTo>
                    <a:pt x="0" y="0"/>
                  </a:moveTo>
                  <a:lnTo>
                    <a:pt x="45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/>
          <p:cNvSpPr txBox="1"/>
          <p:nvPr/>
        </p:nvSpPr>
        <p:spPr>
          <a:xfrm>
            <a:off x="5798286" y="1254793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508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</a:t>
            </a:r>
            <a:r>
              <a:rPr sz="8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4838825" y="1485042"/>
            <a:ext cx="3426460" cy="2747645"/>
            <a:chOff x="4838825" y="1485042"/>
            <a:chExt cx="3426460" cy="2747645"/>
          </a:xfrm>
        </p:grpSpPr>
        <p:pic>
          <p:nvPicPr>
            <p:cNvPr id="41" name="object 4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21959" y="1485042"/>
              <a:ext cx="79501" cy="795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4842000" y="1524793"/>
              <a:ext cx="956310" cy="0"/>
            </a:xfrm>
            <a:custGeom>
              <a:avLst/>
              <a:gdLst/>
              <a:ahLst/>
              <a:cxnLst/>
              <a:rect l="l" t="t" r="r" b="b"/>
              <a:pathLst>
                <a:path w="956310">
                  <a:moveTo>
                    <a:pt x="0" y="0"/>
                  </a:moveTo>
                  <a:lnTo>
                    <a:pt x="956286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7362000" y="2249365"/>
              <a:ext cx="900430" cy="1980564"/>
            </a:xfrm>
            <a:custGeom>
              <a:avLst/>
              <a:gdLst/>
              <a:ahLst/>
              <a:cxnLst/>
              <a:rect l="l" t="t" r="r" b="b"/>
              <a:pathLst>
                <a:path w="900429" h="1980564">
                  <a:moveTo>
                    <a:pt x="0" y="1979999"/>
                  </a:moveTo>
                  <a:lnTo>
                    <a:pt x="900000" y="1979999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979999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7362000" y="2249365"/>
              <a:ext cx="900430" cy="1980564"/>
            </a:xfrm>
            <a:custGeom>
              <a:avLst/>
              <a:gdLst/>
              <a:ahLst/>
              <a:cxnLst/>
              <a:rect l="l" t="t" r="r" b="b"/>
              <a:pathLst>
                <a:path w="900429" h="1980564">
                  <a:moveTo>
                    <a:pt x="0" y="1979999"/>
                  </a:moveTo>
                  <a:lnTo>
                    <a:pt x="900000" y="1979999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979999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/>
          <p:cNvSpPr txBox="1"/>
          <p:nvPr/>
        </p:nvSpPr>
        <p:spPr>
          <a:xfrm>
            <a:off x="7362000" y="2249365"/>
            <a:ext cx="900430" cy="19805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05740" marR="76835" indent="-12192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Pengamanan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Lalu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Lintas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404820" y="1071618"/>
            <a:ext cx="7524115" cy="2207895"/>
            <a:chOff x="1404820" y="1071618"/>
            <a:chExt cx="7524115" cy="2207895"/>
          </a:xfrm>
        </p:grpSpPr>
        <p:pic>
          <p:nvPicPr>
            <p:cNvPr id="47" name="object 47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849386" y="1485042"/>
              <a:ext cx="79501" cy="795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8261999" y="1524793"/>
              <a:ext cx="664210" cy="1715135"/>
            </a:xfrm>
            <a:custGeom>
              <a:avLst/>
              <a:gdLst/>
              <a:ahLst/>
              <a:cxnLst/>
              <a:rect l="l" t="t" r="r" b="b"/>
              <a:pathLst>
                <a:path w="664209" h="1715135">
                  <a:moveTo>
                    <a:pt x="0" y="1714571"/>
                  </a:moveTo>
                  <a:lnTo>
                    <a:pt x="270000" y="1714571"/>
                  </a:lnTo>
                  <a:lnTo>
                    <a:pt x="270000" y="0"/>
                  </a:lnTo>
                  <a:lnTo>
                    <a:pt x="663713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9" name="object 4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85672" y="3199613"/>
              <a:ext cx="79501" cy="7950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6698285" y="1524792"/>
              <a:ext cx="664210" cy="1715135"/>
            </a:xfrm>
            <a:custGeom>
              <a:avLst/>
              <a:gdLst/>
              <a:ahLst/>
              <a:cxnLst/>
              <a:rect l="l" t="t" r="r" b="b"/>
              <a:pathLst>
                <a:path w="664209" h="1715135">
                  <a:moveTo>
                    <a:pt x="0" y="0"/>
                  </a:moveTo>
                  <a:lnTo>
                    <a:pt x="270000" y="0"/>
                  </a:lnTo>
                  <a:lnTo>
                    <a:pt x="270000" y="1714571"/>
                  </a:lnTo>
                  <a:lnTo>
                    <a:pt x="663713" y="1714571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1" name="object 5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04820" y="1268466"/>
              <a:ext cx="79502" cy="79502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444571" y="1074793"/>
              <a:ext cx="1597660" cy="270510"/>
            </a:xfrm>
            <a:custGeom>
              <a:avLst/>
              <a:gdLst/>
              <a:ahLst/>
              <a:cxnLst/>
              <a:rect l="l" t="t" r="r" b="b"/>
              <a:pathLst>
                <a:path w="1597660" h="270509">
                  <a:moveTo>
                    <a:pt x="1597427" y="180000"/>
                  </a:moveTo>
                  <a:lnTo>
                    <a:pt x="1597427" y="0"/>
                  </a:lnTo>
                  <a:lnTo>
                    <a:pt x="0" y="0"/>
                  </a:lnTo>
                  <a:lnTo>
                    <a:pt x="0" y="27000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3" name="object 5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849386" y="1485042"/>
              <a:ext cx="79501" cy="79502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6698285" y="1524793"/>
              <a:ext cx="2227580" cy="0"/>
            </a:xfrm>
            <a:custGeom>
              <a:avLst/>
              <a:gdLst/>
              <a:ahLst/>
              <a:cxnLst/>
              <a:rect l="l" t="t" r="r" b="b"/>
              <a:pathLst>
                <a:path w="2227579">
                  <a:moveTo>
                    <a:pt x="0" y="0"/>
                  </a:moveTo>
                  <a:lnTo>
                    <a:pt x="22274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5" name="object 5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85672" y="3199613"/>
              <a:ext cx="79501" cy="79501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6698285" y="1524792"/>
              <a:ext cx="664210" cy="1715135"/>
            </a:xfrm>
            <a:custGeom>
              <a:avLst/>
              <a:gdLst/>
              <a:ahLst/>
              <a:cxnLst/>
              <a:rect l="l" t="t" r="r" b="b"/>
              <a:pathLst>
                <a:path w="664209" h="1715135">
                  <a:moveTo>
                    <a:pt x="0" y="0"/>
                  </a:moveTo>
                  <a:lnTo>
                    <a:pt x="270000" y="0"/>
                  </a:lnTo>
                  <a:lnTo>
                    <a:pt x="270000" y="1714571"/>
                  </a:lnTo>
                  <a:lnTo>
                    <a:pt x="663713" y="1714571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6029960"/>
            <a:chOff x="359809" y="359809"/>
            <a:chExt cx="11777345" cy="6029960"/>
          </a:xfrm>
        </p:grpSpPr>
        <p:sp>
          <p:nvSpPr>
            <p:cNvPr id="3" name="object 3"/>
            <p:cNvSpPr/>
            <p:nvPr/>
          </p:nvSpPr>
          <p:spPr>
            <a:xfrm>
              <a:off x="364571" y="364571"/>
              <a:ext cx="11767820" cy="6020435"/>
            </a:xfrm>
            <a:custGeom>
              <a:avLst/>
              <a:gdLst/>
              <a:ahLst/>
              <a:cxnLst/>
              <a:rect l="l" t="t" r="r" b="b"/>
              <a:pathLst>
                <a:path w="11767820" h="6020435">
                  <a:moveTo>
                    <a:pt x="0" y="6020220"/>
                  </a:moveTo>
                  <a:lnTo>
                    <a:pt x="11767428" y="602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602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CFM11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223828"/>
            <a:ext cx="194310" cy="7620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TNI/POLRI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4221617"/>
            <a:ext cx="11774170" cy="1086485"/>
            <a:chOff x="361396" y="4221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422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422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422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41786" y="4371271"/>
            <a:ext cx="194310" cy="7874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ORGANDA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3141617"/>
            <a:ext cx="11774170" cy="1086485"/>
            <a:chOff x="361396" y="3141617"/>
            <a:chExt cx="11774170" cy="1086485"/>
          </a:xfrm>
        </p:grpSpPr>
        <p:sp>
          <p:nvSpPr>
            <p:cNvPr id="23" name="object 23"/>
            <p:cNvSpPr/>
            <p:nvPr/>
          </p:nvSpPr>
          <p:spPr>
            <a:xfrm>
              <a:off x="364571" y="314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441786" y="3299612"/>
            <a:ext cx="194310" cy="7708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SATPOLPP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61396" y="5301617"/>
            <a:ext cx="11774170" cy="1086485"/>
            <a:chOff x="361396" y="5301617"/>
            <a:chExt cx="11774170" cy="1086485"/>
          </a:xfrm>
        </p:grpSpPr>
        <p:sp>
          <p:nvSpPr>
            <p:cNvPr id="28" name="object 28"/>
            <p:cNvSpPr/>
            <p:nvPr/>
          </p:nvSpPr>
          <p:spPr>
            <a:xfrm>
              <a:off x="364571" y="530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364571" y="530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364571" y="530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/>
          <p:cNvSpPr txBox="1"/>
          <p:nvPr/>
        </p:nvSpPr>
        <p:spPr>
          <a:xfrm>
            <a:off x="350346" y="5353854"/>
            <a:ext cx="377190" cy="982344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435610" marR="5080" indent="-4235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JASARAHARJ 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61396" y="721396"/>
            <a:ext cx="11774170" cy="186690"/>
            <a:chOff x="361396" y="721396"/>
            <a:chExt cx="11774170" cy="186690"/>
          </a:xfrm>
        </p:grpSpPr>
        <p:sp>
          <p:nvSpPr>
            <p:cNvPr id="33" name="object 33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377271" y="695191"/>
            <a:ext cx="21583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Forum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Lalu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Lintas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94572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1106037" y="1440972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892000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9176974" y="144097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431396" y="1171396"/>
            <a:ext cx="906780" cy="4976495"/>
            <a:chOff x="2431396" y="1171396"/>
            <a:chExt cx="906780" cy="4976495"/>
          </a:xfrm>
        </p:grpSpPr>
        <p:sp>
          <p:nvSpPr>
            <p:cNvPr id="41" name="object 41"/>
            <p:cNvSpPr/>
            <p:nvPr/>
          </p:nvSpPr>
          <p:spPr>
            <a:xfrm>
              <a:off x="2434571" y="1174571"/>
              <a:ext cx="900430" cy="4970145"/>
            </a:xfrm>
            <a:custGeom>
              <a:avLst/>
              <a:gdLst/>
              <a:ahLst/>
              <a:cxnLst/>
              <a:rect l="l" t="t" r="r" b="b"/>
              <a:pathLst>
                <a:path w="900429" h="4970145">
                  <a:moveTo>
                    <a:pt x="0" y="4969992"/>
                  </a:moveTo>
                  <a:lnTo>
                    <a:pt x="900000" y="4969992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4969992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434571" y="1174571"/>
              <a:ext cx="900430" cy="4970145"/>
            </a:xfrm>
            <a:custGeom>
              <a:avLst/>
              <a:gdLst/>
              <a:ahLst/>
              <a:cxnLst/>
              <a:rect l="l" t="t" r="r" b="b"/>
              <a:pathLst>
                <a:path w="900429" h="4970145">
                  <a:moveTo>
                    <a:pt x="0" y="4969992"/>
                  </a:moveTo>
                  <a:lnTo>
                    <a:pt x="900000" y="4969992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4969992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2514932" y="3575748"/>
            <a:ext cx="7385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874571" y="1254793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4761871" y="1380013"/>
            <a:ext cx="5880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67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108746" y="1380013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 marR="5080" indent="-330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5179572" y="1254793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5547332" y="1440973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754572" y="1254793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7002810" y="1373473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641871" y="1373473"/>
            <a:ext cx="1285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190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1891396" y="1036396"/>
            <a:ext cx="7004050" cy="2663190"/>
            <a:chOff x="1891396" y="1036396"/>
            <a:chExt cx="7004050" cy="2663190"/>
          </a:xfrm>
        </p:grpSpPr>
        <p:pic>
          <p:nvPicPr>
            <p:cNvPr id="53" name="object 5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358245" y="3619817"/>
              <a:ext cx="79501" cy="79501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1894571" y="1524792"/>
              <a:ext cx="540385" cy="2134870"/>
            </a:xfrm>
            <a:custGeom>
              <a:avLst/>
              <a:gdLst/>
              <a:ahLst/>
              <a:cxnLst/>
              <a:rect l="l" t="t" r="r" b="b"/>
              <a:pathLst>
                <a:path w="540385" h="2134870">
                  <a:moveTo>
                    <a:pt x="0" y="0"/>
                  </a:moveTo>
                  <a:lnTo>
                    <a:pt x="270000" y="0"/>
                  </a:lnTo>
                  <a:lnTo>
                    <a:pt x="270000" y="2134775"/>
                  </a:lnTo>
                  <a:lnTo>
                    <a:pt x="540000" y="2134775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5" name="object 5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4821" y="1791618"/>
              <a:ext cx="79501" cy="79502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3334572" y="1794793"/>
              <a:ext cx="990600" cy="1864995"/>
            </a:xfrm>
            <a:custGeom>
              <a:avLst/>
              <a:gdLst/>
              <a:ahLst/>
              <a:cxnLst/>
              <a:rect l="l" t="t" r="r" b="b"/>
              <a:pathLst>
                <a:path w="990600" h="1864995">
                  <a:moveTo>
                    <a:pt x="0" y="1864775"/>
                  </a:moveTo>
                  <a:lnTo>
                    <a:pt x="989999" y="1864775"/>
                  </a:lnTo>
                  <a:lnTo>
                    <a:pt x="98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38244" y="1485041"/>
              <a:ext cx="79501" cy="79502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78245" y="1485041"/>
              <a:ext cx="79501" cy="79502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6214571" y="1524792"/>
              <a:ext cx="540385" cy="0"/>
            </a:xfrm>
            <a:custGeom>
              <a:avLst/>
              <a:gdLst/>
              <a:ahLst/>
              <a:cxnLst/>
              <a:rect l="l" t="t" r="r" b="b"/>
              <a:pathLst>
                <a:path w="540384">
                  <a:moveTo>
                    <a:pt x="0" y="0"/>
                  </a:moveTo>
                  <a:lnTo>
                    <a:pt x="54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0" name="object 6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15672" y="1485042"/>
              <a:ext cx="79502" cy="79502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44820" y="1098244"/>
              <a:ext cx="79502" cy="79502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2884571" y="1039571"/>
              <a:ext cx="1440180" cy="215265"/>
            </a:xfrm>
            <a:custGeom>
              <a:avLst/>
              <a:gdLst/>
              <a:ahLst/>
              <a:cxnLst/>
              <a:rect l="l" t="t" r="r" b="b"/>
              <a:pathLst>
                <a:path w="1440179" h="215265">
                  <a:moveTo>
                    <a:pt x="1439999" y="215221"/>
                  </a:moveTo>
                  <a:lnTo>
                    <a:pt x="1439999" y="0"/>
                  </a:lnTo>
                  <a:lnTo>
                    <a:pt x="0" y="0"/>
                  </a:lnTo>
                  <a:lnTo>
                    <a:pt x="0" y="13500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4015104"/>
            <a:chOff x="359809" y="359809"/>
            <a:chExt cx="11777345" cy="4015104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4005579"/>
            </a:xfrm>
            <a:custGeom>
              <a:avLst/>
              <a:gdLst/>
              <a:ahLst/>
              <a:cxnLst/>
              <a:rect l="l" t="t" r="r" b="b"/>
              <a:pathLst>
                <a:path w="11767820" h="4005579">
                  <a:moveTo>
                    <a:pt x="0" y="4005000"/>
                  </a:moveTo>
                  <a:lnTo>
                    <a:pt x="11767428" y="4005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4005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CFM12.1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221740"/>
            <a:chOff x="361396" y="901397"/>
            <a:chExt cx="11774170" cy="122174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215390"/>
            </a:xfrm>
            <a:custGeom>
              <a:avLst/>
              <a:gdLst/>
              <a:ahLst/>
              <a:cxnLst/>
              <a:rect l="l" t="t" r="r" b="b"/>
              <a:pathLst>
                <a:path w="11767820" h="1215389">
                  <a:moveTo>
                    <a:pt x="0" y="1214999"/>
                  </a:moveTo>
                  <a:lnTo>
                    <a:pt x="11767428" y="1214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2166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116396"/>
            <a:ext cx="11774170" cy="1086485"/>
            <a:chOff x="361396" y="2116396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119571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11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11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443712"/>
            <a:ext cx="194310" cy="43243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BPKD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3196397"/>
            <a:ext cx="11774170" cy="1176655"/>
            <a:chOff x="361396" y="3196397"/>
            <a:chExt cx="11774170" cy="1176655"/>
          </a:xfrm>
        </p:grpSpPr>
        <p:sp>
          <p:nvSpPr>
            <p:cNvPr id="18" name="object 18"/>
            <p:cNvSpPr/>
            <p:nvPr/>
          </p:nvSpPr>
          <p:spPr>
            <a:xfrm>
              <a:off x="364571" y="319957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4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3199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4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319957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4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50346" y="3340326"/>
            <a:ext cx="377190" cy="88900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2555" marR="5080" indent="-110490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 BARANG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721396"/>
            <a:ext cx="11774170" cy="186690"/>
            <a:chOff x="361396" y="721396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7271" y="695192"/>
            <a:ext cx="92602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Pengendalian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Pengawasan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Ketersediaan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Umum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untuk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Jasa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Orang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dan/atau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Barang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Antar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Kota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(satu)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94572" y="130957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1106037" y="1405752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082000" y="1354571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8366974" y="1450751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91999" y="1174572"/>
            <a:ext cx="900430" cy="63055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73025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Permintaan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552000" y="3469571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1811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Retribusi</a:t>
            </a:r>
            <a:r>
              <a:rPr sz="800" spc="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42000" y="2389571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73025" marR="65405" indent="19304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Fasilitasi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Permintaan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891396" y="1264572"/>
            <a:ext cx="6193790" cy="2478405"/>
            <a:chOff x="1891396" y="1264572"/>
            <a:chExt cx="6193790" cy="2478405"/>
          </a:xfrm>
        </p:grpSpPr>
        <p:pic>
          <p:nvPicPr>
            <p:cNvPr id="34" name="object 3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865672" y="2619820"/>
              <a:ext cx="79502" cy="79501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3492000" y="1489571"/>
              <a:ext cx="450215" cy="1170305"/>
            </a:xfrm>
            <a:custGeom>
              <a:avLst/>
              <a:gdLst/>
              <a:ahLst/>
              <a:cxnLst/>
              <a:rect l="l" t="t" r="r" b="b"/>
              <a:pathLst>
                <a:path w="450214" h="1170305">
                  <a:moveTo>
                    <a:pt x="0" y="0"/>
                  </a:moveTo>
                  <a:lnTo>
                    <a:pt x="270000" y="0"/>
                  </a:lnTo>
                  <a:lnTo>
                    <a:pt x="270000" y="1169999"/>
                  </a:lnTo>
                  <a:lnTo>
                    <a:pt x="450000" y="11699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5672" y="1449821"/>
              <a:ext cx="79501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894571" y="1489572"/>
              <a:ext cx="697865" cy="0"/>
            </a:xfrm>
            <a:custGeom>
              <a:avLst/>
              <a:gdLst/>
              <a:ahLst/>
              <a:cxnLst/>
              <a:rect l="l" t="t" r="r" b="b"/>
              <a:pathLst>
                <a:path w="697864">
                  <a:moveTo>
                    <a:pt x="0" y="0"/>
                  </a:moveTo>
                  <a:lnTo>
                    <a:pt x="6974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5673" y="1494821"/>
              <a:ext cx="79501" cy="79501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7452000" y="1534572"/>
              <a:ext cx="630555" cy="2205355"/>
            </a:xfrm>
            <a:custGeom>
              <a:avLst/>
              <a:gdLst/>
              <a:ahLst/>
              <a:cxnLst/>
              <a:rect l="l" t="t" r="r" b="b"/>
              <a:pathLst>
                <a:path w="630554" h="2205354">
                  <a:moveTo>
                    <a:pt x="0" y="2204999"/>
                  </a:moveTo>
                  <a:lnTo>
                    <a:pt x="270000" y="2204999"/>
                  </a:lnTo>
                  <a:lnTo>
                    <a:pt x="270000" y="0"/>
                  </a:lnTo>
                  <a:lnTo>
                    <a:pt x="63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/>
            <p:cNvSpPr/>
            <p:nvPr/>
          </p:nvSpPr>
          <p:spPr>
            <a:xfrm>
              <a:off x="5066999" y="1264572"/>
              <a:ext cx="1170305" cy="540385"/>
            </a:xfrm>
            <a:custGeom>
              <a:avLst/>
              <a:gdLst/>
              <a:ahLst/>
              <a:cxnLst/>
              <a:rect l="l" t="t" r="r" b="b"/>
              <a:pathLst>
                <a:path w="1170304" h="540385">
                  <a:moveTo>
                    <a:pt x="1170000" y="0"/>
                  </a:moveTo>
                  <a:lnTo>
                    <a:pt x="270000" y="0"/>
                  </a:lnTo>
                  <a:lnTo>
                    <a:pt x="0" y="540000"/>
                  </a:lnTo>
                  <a:lnTo>
                    <a:pt x="900000" y="540000"/>
                  </a:lnTo>
                  <a:lnTo>
                    <a:pt x="1170000" y="0"/>
                  </a:lnTo>
                  <a:close/>
                </a:path>
              </a:pathLst>
            </a:custGeom>
            <a:solidFill>
              <a:srgbClr val="83838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/>
          <p:cNvSpPr txBox="1"/>
          <p:nvPr/>
        </p:nvSpPr>
        <p:spPr>
          <a:xfrm>
            <a:off x="5543405" y="1450752"/>
            <a:ext cx="2171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838824" y="1531396"/>
            <a:ext cx="1716405" cy="2248535"/>
            <a:chOff x="4838824" y="1531396"/>
            <a:chExt cx="1716405" cy="2248535"/>
          </a:xfrm>
        </p:grpSpPr>
        <p:pic>
          <p:nvPicPr>
            <p:cNvPr id="43" name="object 4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12248" y="1801396"/>
              <a:ext cx="79502" cy="79501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4841999" y="1804571"/>
              <a:ext cx="810260" cy="855344"/>
            </a:xfrm>
            <a:custGeom>
              <a:avLst/>
              <a:gdLst/>
              <a:ahLst/>
              <a:cxnLst/>
              <a:rect l="l" t="t" r="r" b="b"/>
              <a:pathLst>
                <a:path w="810260" h="855344">
                  <a:moveTo>
                    <a:pt x="0" y="854999"/>
                  </a:moveTo>
                  <a:lnTo>
                    <a:pt x="809999" y="854999"/>
                  </a:lnTo>
                  <a:lnTo>
                    <a:pt x="80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75673" y="3699820"/>
              <a:ext cx="79502" cy="7950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6102000" y="1534571"/>
              <a:ext cx="450215" cy="2205355"/>
            </a:xfrm>
            <a:custGeom>
              <a:avLst/>
              <a:gdLst/>
              <a:ahLst/>
              <a:cxnLst/>
              <a:rect l="l" t="t" r="r" b="b"/>
              <a:pathLst>
                <a:path w="450215" h="2205354">
                  <a:moveTo>
                    <a:pt x="0" y="0"/>
                  </a:moveTo>
                  <a:lnTo>
                    <a:pt x="270000" y="0"/>
                  </a:lnTo>
                  <a:lnTo>
                    <a:pt x="270000" y="2204999"/>
                  </a:lnTo>
                  <a:lnTo>
                    <a:pt x="450000" y="22049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23514" y="359809"/>
            <a:ext cx="11777345" cy="6084570"/>
            <a:chOff x="423514" y="359809"/>
            <a:chExt cx="11777345" cy="6084570"/>
          </a:xfrm>
        </p:grpSpPr>
        <p:sp>
          <p:nvSpPr>
            <p:cNvPr id="3" name="object 3"/>
            <p:cNvSpPr/>
            <p:nvPr/>
          </p:nvSpPr>
          <p:spPr>
            <a:xfrm>
              <a:off x="428276" y="364572"/>
              <a:ext cx="11767820" cy="6075045"/>
            </a:xfrm>
            <a:custGeom>
              <a:avLst/>
              <a:gdLst/>
              <a:ahLst/>
              <a:cxnLst/>
              <a:rect l="l" t="t" r="r" b="b"/>
              <a:pathLst>
                <a:path w="11767820" h="6075045">
                  <a:moveTo>
                    <a:pt x="0" y="6074999"/>
                  </a:moveTo>
                  <a:lnTo>
                    <a:pt x="11767428" y="6074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6074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28276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28276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CFM12.2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425101" y="901397"/>
            <a:ext cx="11774170" cy="1221740"/>
            <a:chOff x="425101" y="901397"/>
            <a:chExt cx="11774170" cy="1221740"/>
          </a:xfrm>
        </p:grpSpPr>
        <p:sp>
          <p:nvSpPr>
            <p:cNvPr id="8" name="object 8"/>
            <p:cNvSpPr/>
            <p:nvPr/>
          </p:nvSpPr>
          <p:spPr>
            <a:xfrm>
              <a:off x="428276" y="904572"/>
              <a:ext cx="11767820" cy="1215390"/>
            </a:xfrm>
            <a:custGeom>
              <a:avLst/>
              <a:gdLst/>
              <a:ahLst/>
              <a:cxnLst/>
              <a:rect l="l" t="t" r="r" b="b"/>
              <a:pathLst>
                <a:path w="11767820" h="1215389">
                  <a:moveTo>
                    <a:pt x="0" y="1214999"/>
                  </a:moveTo>
                  <a:lnTo>
                    <a:pt x="11767428" y="1214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28276" y="904572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28276" y="904572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05490" y="121661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25101" y="4276397"/>
            <a:ext cx="11774170" cy="1086485"/>
            <a:chOff x="425101" y="427639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428276" y="4279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428276" y="4279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428276" y="4279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505490" y="4337177"/>
            <a:ext cx="194310" cy="9652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MAHASISWA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25101" y="5356397"/>
            <a:ext cx="11774170" cy="1086485"/>
            <a:chOff x="425101" y="535639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428276" y="535957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28276" y="5359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28276" y="535957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14050" y="5533789"/>
            <a:ext cx="377190" cy="73215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84150" marR="5080" indent="-172085">
              <a:lnSpc>
                <a:spcPts val="1440"/>
              </a:lnSpc>
              <a:spcBef>
                <a:spcPts val="15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PIHAK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KE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TIGA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25101" y="2116396"/>
            <a:ext cx="11774170" cy="1086485"/>
            <a:chOff x="425101" y="2116396"/>
            <a:chExt cx="11774170" cy="1086485"/>
          </a:xfrm>
        </p:grpSpPr>
        <p:sp>
          <p:nvSpPr>
            <p:cNvPr id="23" name="object 23"/>
            <p:cNvSpPr/>
            <p:nvPr/>
          </p:nvSpPr>
          <p:spPr>
            <a:xfrm>
              <a:off x="428276" y="2119571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428276" y="211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428276" y="211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322610" y="2160285"/>
            <a:ext cx="560070" cy="9988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KECAMATAN</a:t>
            </a:r>
            <a:endParaRPr sz="1200">
              <a:latin typeface="Times New Roman" panose="02020603050405020304"/>
              <a:cs typeface="Times New Roman" panose="02020603050405020304"/>
            </a:endParaRPr>
          </a:p>
          <a:p>
            <a:pPr marL="443865" marR="51435" indent="-385445">
              <a:lnSpc>
                <a:spcPct val="10000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/KELURAHA </a:t>
            </a:r>
            <a:r>
              <a:rPr sz="12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25101" y="3196396"/>
            <a:ext cx="11774170" cy="1086485"/>
            <a:chOff x="425101" y="3196396"/>
            <a:chExt cx="11774170" cy="1086485"/>
          </a:xfrm>
        </p:grpSpPr>
        <p:sp>
          <p:nvSpPr>
            <p:cNvPr id="28" name="object 28"/>
            <p:cNvSpPr/>
            <p:nvPr/>
          </p:nvSpPr>
          <p:spPr>
            <a:xfrm>
              <a:off x="428276" y="3199571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428276" y="319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428276" y="319957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/>
          <p:cNvSpPr txBox="1"/>
          <p:nvPr/>
        </p:nvSpPr>
        <p:spPr>
          <a:xfrm>
            <a:off x="505490" y="3288874"/>
            <a:ext cx="194310" cy="901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BAGIAN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PBJ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25101" y="721397"/>
            <a:ext cx="11774170" cy="186690"/>
            <a:chOff x="425101" y="721397"/>
            <a:chExt cx="11774170" cy="186690"/>
          </a:xfrm>
        </p:grpSpPr>
        <p:sp>
          <p:nvSpPr>
            <p:cNvPr id="33" name="object 33"/>
            <p:cNvSpPr/>
            <p:nvPr/>
          </p:nvSpPr>
          <p:spPr>
            <a:xfrm>
              <a:off x="428276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428276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440976" y="695192"/>
            <a:ext cx="92602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Pengendalian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Pengawasan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Ketersediaan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Umum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untuk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Jasa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Orang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dan/atau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Barang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Antar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Kota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(satu)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71999" y="130957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1083465" y="1405752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1232000" y="1406238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11516974" y="1502418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318824" y="1171397"/>
            <a:ext cx="906780" cy="2938145"/>
            <a:chOff x="2318824" y="1171397"/>
            <a:chExt cx="906780" cy="2938145"/>
          </a:xfrm>
        </p:grpSpPr>
        <p:sp>
          <p:nvSpPr>
            <p:cNvPr id="41" name="object 41"/>
            <p:cNvSpPr/>
            <p:nvPr/>
          </p:nvSpPr>
          <p:spPr>
            <a:xfrm>
              <a:off x="2321999" y="1174572"/>
              <a:ext cx="900430" cy="2931795"/>
            </a:xfrm>
            <a:custGeom>
              <a:avLst/>
              <a:gdLst/>
              <a:ahLst/>
              <a:cxnLst/>
              <a:rect l="l" t="t" r="r" b="b"/>
              <a:pathLst>
                <a:path w="900430" h="2931795">
                  <a:moveTo>
                    <a:pt x="0" y="2931666"/>
                  </a:moveTo>
                  <a:lnTo>
                    <a:pt x="900000" y="2931666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2931666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321999" y="1174572"/>
              <a:ext cx="900430" cy="2931795"/>
            </a:xfrm>
            <a:custGeom>
              <a:avLst/>
              <a:gdLst/>
              <a:ahLst/>
              <a:cxnLst/>
              <a:rect l="l" t="t" r="r" b="b"/>
              <a:pathLst>
                <a:path w="900430" h="2931795">
                  <a:moveTo>
                    <a:pt x="0" y="2931666"/>
                  </a:moveTo>
                  <a:lnTo>
                    <a:pt x="900000" y="2931666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2931666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2430613" y="2556585"/>
            <a:ext cx="6826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191999" y="3469571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Pemilihan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</a:t>
            </a: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Pemenang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581999" y="1224144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3886668" y="1410324"/>
            <a:ext cx="29019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Survei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868824" y="1226239"/>
            <a:ext cx="4008754" cy="1454150"/>
            <a:chOff x="1868824" y="1226239"/>
            <a:chExt cx="4008754" cy="1454150"/>
          </a:xfrm>
        </p:grpSpPr>
        <p:pic>
          <p:nvPicPr>
            <p:cNvPr id="48" name="object 48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505673" y="1454393"/>
              <a:ext cx="79502" cy="795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3222000" y="1494144"/>
              <a:ext cx="360045" cy="1146810"/>
            </a:xfrm>
            <a:custGeom>
              <a:avLst/>
              <a:gdLst/>
              <a:ahLst/>
              <a:cxnLst/>
              <a:rect l="l" t="t" r="r" b="b"/>
              <a:pathLst>
                <a:path w="360045" h="1146810">
                  <a:moveTo>
                    <a:pt x="0" y="1146261"/>
                  </a:moveTo>
                  <a:lnTo>
                    <a:pt x="135000" y="1146261"/>
                  </a:lnTo>
                  <a:lnTo>
                    <a:pt x="135000" y="0"/>
                  </a:ln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0" name="object 5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45672" y="2600654"/>
              <a:ext cx="79502" cy="79501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871999" y="1489572"/>
              <a:ext cx="450215" cy="1151255"/>
            </a:xfrm>
            <a:custGeom>
              <a:avLst/>
              <a:gdLst/>
              <a:ahLst/>
              <a:cxnLst/>
              <a:rect l="l" t="t" r="r" b="b"/>
              <a:pathLst>
                <a:path w="450214" h="1151255">
                  <a:moveTo>
                    <a:pt x="0" y="0"/>
                  </a:moveTo>
                  <a:lnTo>
                    <a:pt x="135000" y="0"/>
                  </a:lnTo>
                  <a:lnTo>
                    <a:pt x="135000" y="1150833"/>
                  </a:lnTo>
                  <a:lnTo>
                    <a:pt x="450000" y="1150833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/>
            <p:cNvSpPr/>
            <p:nvPr/>
          </p:nvSpPr>
          <p:spPr>
            <a:xfrm>
              <a:off x="4707000" y="1226239"/>
              <a:ext cx="1170305" cy="540385"/>
            </a:xfrm>
            <a:custGeom>
              <a:avLst/>
              <a:gdLst/>
              <a:ahLst/>
              <a:cxnLst/>
              <a:rect l="l" t="t" r="r" b="b"/>
              <a:pathLst>
                <a:path w="1170304" h="540385">
                  <a:moveTo>
                    <a:pt x="1170000" y="0"/>
                  </a:moveTo>
                  <a:lnTo>
                    <a:pt x="270000" y="0"/>
                  </a:lnTo>
                  <a:lnTo>
                    <a:pt x="0" y="540000"/>
                  </a:lnTo>
                  <a:lnTo>
                    <a:pt x="900000" y="540000"/>
                  </a:lnTo>
                  <a:lnTo>
                    <a:pt x="1170000" y="0"/>
                  </a:lnTo>
                  <a:close/>
                </a:path>
              </a:pathLst>
            </a:custGeom>
            <a:solidFill>
              <a:srgbClr val="83838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/>
          <p:cNvSpPr txBox="1"/>
          <p:nvPr/>
        </p:nvSpPr>
        <p:spPr>
          <a:xfrm>
            <a:off x="5183405" y="1412419"/>
            <a:ext cx="2171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2732248" y="1036397"/>
            <a:ext cx="5979795" cy="2743200"/>
            <a:chOff x="2732248" y="1036397"/>
            <a:chExt cx="5979795" cy="2743200"/>
          </a:xfrm>
        </p:grpSpPr>
        <p:pic>
          <p:nvPicPr>
            <p:cNvPr id="55" name="object 5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32248" y="1098245"/>
              <a:ext cx="79502" cy="79502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2771999" y="1039572"/>
              <a:ext cx="1260475" cy="184785"/>
            </a:xfrm>
            <a:custGeom>
              <a:avLst/>
              <a:gdLst/>
              <a:ahLst/>
              <a:cxnLst/>
              <a:rect l="l" t="t" r="r" b="b"/>
              <a:pathLst>
                <a:path w="1260475" h="184784">
                  <a:moveTo>
                    <a:pt x="1260000" y="184571"/>
                  </a:moveTo>
                  <a:lnTo>
                    <a:pt x="1260000" y="0"/>
                  </a:lnTo>
                  <a:lnTo>
                    <a:pt x="0" y="0"/>
                  </a:lnTo>
                  <a:lnTo>
                    <a:pt x="0" y="1349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7" name="object 5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15673" y="3699821"/>
              <a:ext cx="79502" cy="79501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5741999" y="1496238"/>
              <a:ext cx="450215" cy="2243455"/>
            </a:xfrm>
            <a:custGeom>
              <a:avLst/>
              <a:gdLst/>
              <a:ahLst/>
              <a:cxnLst/>
              <a:rect l="l" t="t" r="r" b="b"/>
              <a:pathLst>
                <a:path w="450214" h="2243454">
                  <a:moveTo>
                    <a:pt x="0" y="0"/>
                  </a:moveTo>
                  <a:lnTo>
                    <a:pt x="270000" y="0"/>
                  </a:lnTo>
                  <a:lnTo>
                    <a:pt x="270000" y="2243333"/>
                  </a:lnTo>
                  <a:lnTo>
                    <a:pt x="450000" y="2243333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7451999" y="1302365"/>
              <a:ext cx="1260475" cy="567690"/>
            </a:xfrm>
            <a:custGeom>
              <a:avLst/>
              <a:gdLst/>
              <a:ahLst/>
              <a:cxnLst/>
              <a:rect l="l" t="t" r="r" b="b"/>
              <a:pathLst>
                <a:path w="1260475" h="567689">
                  <a:moveTo>
                    <a:pt x="1260000" y="0"/>
                  </a:moveTo>
                  <a:lnTo>
                    <a:pt x="0" y="0"/>
                  </a:lnTo>
                  <a:lnTo>
                    <a:pt x="0" y="496778"/>
                  </a:lnTo>
                  <a:lnTo>
                    <a:pt x="51114" y="518710"/>
                  </a:lnTo>
                  <a:lnTo>
                    <a:pt x="114731" y="539918"/>
                  </a:lnTo>
                  <a:lnTo>
                    <a:pt x="161579" y="551542"/>
                  </a:lnTo>
                  <a:lnTo>
                    <a:pt x="208893" y="560033"/>
                  </a:lnTo>
                  <a:lnTo>
                    <a:pt x="256517" y="565399"/>
                  </a:lnTo>
                  <a:lnTo>
                    <a:pt x="304296" y="567648"/>
                  </a:lnTo>
                  <a:lnTo>
                    <a:pt x="352074" y="566789"/>
                  </a:lnTo>
                  <a:lnTo>
                    <a:pt x="399695" y="562827"/>
                  </a:lnTo>
                  <a:lnTo>
                    <a:pt x="447003" y="555773"/>
                  </a:lnTo>
                  <a:lnTo>
                    <a:pt x="493844" y="545633"/>
                  </a:lnTo>
                  <a:lnTo>
                    <a:pt x="540061" y="532415"/>
                  </a:lnTo>
                  <a:lnTo>
                    <a:pt x="585498" y="516127"/>
                  </a:lnTo>
                  <a:lnTo>
                    <a:pt x="630000" y="496778"/>
                  </a:lnTo>
                  <a:lnTo>
                    <a:pt x="646853" y="489037"/>
                  </a:lnTo>
                  <a:lnTo>
                    <a:pt x="663894" y="481725"/>
                  </a:lnTo>
                  <a:lnTo>
                    <a:pt x="744731" y="453637"/>
                  </a:lnTo>
                  <a:lnTo>
                    <a:pt x="791579" y="442014"/>
                  </a:lnTo>
                  <a:lnTo>
                    <a:pt x="838893" y="433523"/>
                  </a:lnTo>
                  <a:lnTo>
                    <a:pt x="886517" y="428156"/>
                  </a:lnTo>
                  <a:lnTo>
                    <a:pt x="934296" y="425907"/>
                  </a:lnTo>
                  <a:lnTo>
                    <a:pt x="1260000" y="425907"/>
                  </a:lnTo>
                  <a:lnTo>
                    <a:pt x="1260000" y="0"/>
                  </a:lnTo>
                  <a:close/>
                </a:path>
                <a:path w="1260475" h="567689">
                  <a:moveTo>
                    <a:pt x="1260000" y="425907"/>
                  </a:moveTo>
                  <a:lnTo>
                    <a:pt x="934296" y="425907"/>
                  </a:lnTo>
                  <a:lnTo>
                    <a:pt x="982074" y="426767"/>
                  </a:lnTo>
                  <a:lnTo>
                    <a:pt x="1029695" y="430728"/>
                  </a:lnTo>
                  <a:lnTo>
                    <a:pt x="1077003" y="437783"/>
                  </a:lnTo>
                  <a:lnTo>
                    <a:pt x="1123844" y="447923"/>
                  </a:lnTo>
                  <a:lnTo>
                    <a:pt x="1170061" y="461141"/>
                  </a:lnTo>
                  <a:lnTo>
                    <a:pt x="1215498" y="477428"/>
                  </a:lnTo>
                  <a:lnTo>
                    <a:pt x="1260000" y="496778"/>
                  </a:lnTo>
                  <a:lnTo>
                    <a:pt x="1260000" y="425907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0" name="object 60"/>
          <p:cNvSpPr txBox="1"/>
          <p:nvPr/>
        </p:nvSpPr>
        <p:spPr>
          <a:xfrm>
            <a:off x="7689788" y="1431450"/>
            <a:ext cx="784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Kontrak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4478825" y="1456488"/>
            <a:ext cx="2976880" cy="2286635"/>
            <a:chOff x="4478825" y="1456488"/>
            <a:chExt cx="2976880" cy="2286635"/>
          </a:xfrm>
        </p:grpSpPr>
        <p:pic>
          <p:nvPicPr>
            <p:cNvPr id="62" name="object 6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75673" y="1546487"/>
              <a:ext cx="79502" cy="79501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7092000" y="1586238"/>
              <a:ext cx="360045" cy="2153920"/>
            </a:xfrm>
            <a:custGeom>
              <a:avLst/>
              <a:gdLst/>
              <a:ahLst/>
              <a:cxnLst/>
              <a:rect l="l" t="t" r="r" b="b"/>
              <a:pathLst>
                <a:path w="360045" h="2153920">
                  <a:moveTo>
                    <a:pt x="0" y="2153333"/>
                  </a:moveTo>
                  <a:lnTo>
                    <a:pt x="179999" y="2153333"/>
                  </a:lnTo>
                  <a:lnTo>
                    <a:pt x="179999" y="0"/>
                  </a:ln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4" name="object 6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65673" y="1456488"/>
              <a:ext cx="79502" cy="79502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4482000" y="1494144"/>
              <a:ext cx="360045" cy="2540"/>
            </a:xfrm>
            <a:custGeom>
              <a:avLst/>
              <a:gdLst/>
              <a:ahLst/>
              <a:cxnLst/>
              <a:rect l="l" t="t" r="r" b="b"/>
              <a:pathLst>
                <a:path w="360045" h="2540">
                  <a:moveTo>
                    <a:pt x="0" y="0"/>
                  </a:moveTo>
                  <a:lnTo>
                    <a:pt x="135000" y="0"/>
                  </a:lnTo>
                  <a:lnTo>
                    <a:pt x="135000" y="2094"/>
                  </a:lnTo>
                  <a:lnTo>
                    <a:pt x="359999" y="2094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/>
          <p:nvPr/>
        </p:nvSpPr>
        <p:spPr>
          <a:xfrm>
            <a:off x="8985599" y="1316239"/>
            <a:ext cx="89281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62890" marR="187325" indent="-6794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10324324" y="4546397"/>
            <a:ext cx="735965" cy="1597025"/>
            <a:chOff x="10324324" y="4546397"/>
            <a:chExt cx="735965" cy="1597025"/>
          </a:xfrm>
        </p:grpSpPr>
        <p:sp>
          <p:nvSpPr>
            <p:cNvPr id="68" name="object 68"/>
            <p:cNvSpPr/>
            <p:nvPr/>
          </p:nvSpPr>
          <p:spPr>
            <a:xfrm>
              <a:off x="10327499" y="4549572"/>
              <a:ext cx="729615" cy="1590675"/>
            </a:xfrm>
            <a:custGeom>
              <a:avLst/>
              <a:gdLst/>
              <a:ahLst/>
              <a:cxnLst/>
              <a:rect l="l" t="t" r="r" b="b"/>
              <a:pathLst>
                <a:path w="729615" h="1590675">
                  <a:moveTo>
                    <a:pt x="0" y="1590666"/>
                  </a:moveTo>
                  <a:lnTo>
                    <a:pt x="728999" y="1590666"/>
                  </a:lnTo>
                  <a:lnTo>
                    <a:pt x="728999" y="0"/>
                  </a:lnTo>
                  <a:lnTo>
                    <a:pt x="0" y="0"/>
                  </a:lnTo>
                  <a:lnTo>
                    <a:pt x="0" y="1590666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10327499" y="4549572"/>
              <a:ext cx="729615" cy="1590675"/>
            </a:xfrm>
            <a:custGeom>
              <a:avLst/>
              <a:gdLst/>
              <a:ahLst/>
              <a:cxnLst/>
              <a:rect l="l" t="t" r="r" b="b"/>
              <a:pathLst>
                <a:path w="729615" h="1590675">
                  <a:moveTo>
                    <a:pt x="0" y="1590666"/>
                  </a:moveTo>
                  <a:lnTo>
                    <a:pt x="728999" y="1590666"/>
                  </a:lnTo>
                  <a:lnTo>
                    <a:pt x="728999" y="0"/>
                  </a:lnTo>
                  <a:lnTo>
                    <a:pt x="0" y="0"/>
                  </a:lnTo>
                  <a:lnTo>
                    <a:pt x="0" y="1590666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0" name="object 70"/>
          <p:cNvSpPr txBox="1"/>
          <p:nvPr/>
        </p:nvSpPr>
        <p:spPr>
          <a:xfrm>
            <a:off x="10327499" y="4549572"/>
            <a:ext cx="729615" cy="159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80975" marR="105410" indent="-6794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8711999" y="1546487"/>
            <a:ext cx="2523490" cy="3838575"/>
            <a:chOff x="8711999" y="1546487"/>
            <a:chExt cx="2523490" cy="3838575"/>
          </a:xfrm>
        </p:grpSpPr>
        <p:pic>
          <p:nvPicPr>
            <p:cNvPr id="72" name="object 7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09272" y="1546487"/>
              <a:ext cx="79502" cy="79502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8711999" y="1586238"/>
              <a:ext cx="273685" cy="0"/>
            </a:xfrm>
            <a:custGeom>
              <a:avLst/>
              <a:gdLst/>
              <a:ahLst/>
              <a:cxnLst/>
              <a:rect l="l" t="t" r="r" b="b"/>
              <a:pathLst>
                <a:path w="273684">
                  <a:moveTo>
                    <a:pt x="0" y="0"/>
                  </a:moveTo>
                  <a:lnTo>
                    <a:pt x="2736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4" name="object 7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0251172" y="5305154"/>
              <a:ext cx="79501" cy="79501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9431999" y="1856238"/>
              <a:ext cx="895985" cy="3488690"/>
            </a:xfrm>
            <a:custGeom>
              <a:avLst/>
              <a:gdLst/>
              <a:ahLst/>
              <a:cxnLst/>
              <a:rect l="l" t="t" r="r" b="b"/>
              <a:pathLst>
                <a:path w="895984" h="3488690">
                  <a:moveTo>
                    <a:pt x="0" y="0"/>
                  </a:moveTo>
                  <a:lnTo>
                    <a:pt x="0" y="3488666"/>
                  </a:lnTo>
                  <a:lnTo>
                    <a:pt x="895499" y="3488666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6" name="object 7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155673" y="1546487"/>
              <a:ext cx="79501" cy="79501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0692000" y="1586238"/>
              <a:ext cx="540385" cy="2963545"/>
            </a:xfrm>
            <a:custGeom>
              <a:avLst/>
              <a:gdLst/>
              <a:ahLst/>
              <a:cxnLst/>
              <a:rect l="l" t="t" r="r" b="b"/>
              <a:pathLst>
                <a:path w="540384" h="2963545">
                  <a:moveTo>
                    <a:pt x="0" y="2963333"/>
                  </a:moveTo>
                  <a:lnTo>
                    <a:pt x="0" y="0"/>
                  </a:lnTo>
                  <a:lnTo>
                    <a:pt x="54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8" name="object 7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155673" y="1546487"/>
              <a:ext cx="79502" cy="79502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9878400" y="1586238"/>
              <a:ext cx="1353820" cy="0"/>
            </a:xfrm>
            <a:custGeom>
              <a:avLst/>
              <a:gdLst/>
              <a:ahLst/>
              <a:cxnLst/>
              <a:rect l="l" t="t" r="r" b="b"/>
              <a:pathLst>
                <a:path w="1353820">
                  <a:moveTo>
                    <a:pt x="0" y="0"/>
                  </a:moveTo>
                  <a:lnTo>
                    <a:pt x="13536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849447" y="1225701"/>
            <a:ext cx="9150350" cy="10363200"/>
            <a:chOff x="5849447" y="1225701"/>
            <a:chExt cx="9150350" cy="10363200"/>
          </a:xfrm>
        </p:grpSpPr>
        <p:sp>
          <p:nvSpPr>
            <p:cNvPr id="3" name="object 3"/>
            <p:cNvSpPr/>
            <p:nvPr/>
          </p:nvSpPr>
          <p:spPr>
            <a:xfrm>
              <a:off x="5852622" y="1503993"/>
              <a:ext cx="9144000" cy="10081895"/>
            </a:xfrm>
            <a:custGeom>
              <a:avLst/>
              <a:gdLst/>
              <a:ahLst/>
              <a:cxnLst/>
              <a:rect l="l" t="t" r="r" b="b"/>
              <a:pathLst>
                <a:path w="9144000" h="10081895">
                  <a:moveTo>
                    <a:pt x="0" y="10081374"/>
                  </a:moveTo>
                  <a:lnTo>
                    <a:pt x="9144000" y="10081374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008137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852622" y="1503993"/>
              <a:ext cx="9144000" cy="10081895"/>
            </a:xfrm>
            <a:custGeom>
              <a:avLst/>
              <a:gdLst/>
              <a:ahLst/>
              <a:cxnLst/>
              <a:rect l="l" t="t" r="r" b="b"/>
              <a:pathLst>
                <a:path w="9144000" h="10081895">
                  <a:moveTo>
                    <a:pt x="0" y="10081374"/>
                  </a:moveTo>
                  <a:lnTo>
                    <a:pt x="9144000" y="10081374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008137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6954608" y="1228876"/>
              <a:ext cx="6400800" cy="914400"/>
            </a:xfrm>
            <a:custGeom>
              <a:avLst/>
              <a:gdLst/>
              <a:ahLst/>
              <a:cxnLst/>
              <a:rect l="l" t="t" r="r" b="b"/>
              <a:pathLst>
                <a:path w="6400800" h="914400">
                  <a:moveTo>
                    <a:pt x="0" y="914400"/>
                  </a:moveTo>
                  <a:lnTo>
                    <a:pt x="6400800" y="914400"/>
                  </a:lnTo>
                  <a:lnTo>
                    <a:pt x="640080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954608" y="1228876"/>
              <a:ext cx="6400800" cy="914400"/>
            </a:xfrm>
            <a:custGeom>
              <a:avLst/>
              <a:gdLst/>
              <a:ahLst/>
              <a:cxnLst/>
              <a:rect l="l" t="t" r="r" b="b"/>
              <a:pathLst>
                <a:path w="6400800" h="914400">
                  <a:moveTo>
                    <a:pt x="0" y="914400"/>
                  </a:moveTo>
                  <a:lnTo>
                    <a:pt x="6400800" y="914400"/>
                  </a:lnTo>
                  <a:lnTo>
                    <a:pt x="640080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8106061" y="1399057"/>
            <a:ext cx="4095750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2025"/>
              </a:lnSpc>
              <a:spcBef>
                <a:spcPts val="100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PP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-</a:t>
            </a:r>
            <a:r>
              <a:rPr sz="18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01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202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Pertumbuhan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Ekonomi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Daerah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32725" y="366350"/>
            <a:ext cx="9444990" cy="78676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2216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45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PETA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SUB</a:t>
            </a:r>
            <a:r>
              <a:rPr sz="18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PROSES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77953" y="2371876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333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0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01.1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349885" marR="344805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Infrastruktur Transportasi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60708" y="2660629"/>
            <a:ext cx="1606550" cy="549275"/>
            <a:chOff x="1060708" y="2660629"/>
            <a:chExt cx="1606550" cy="549275"/>
          </a:xfrm>
        </p:grpSpPr>
        <p:sp>
          <p:nvSpPr>
            <p:cNvPr id="11" name="object 11"/>
            <p:cNvSpPr/>
            <p:nvPr/>
          </p:nvSpPr>
          <p:spPr>
            <a:xfrm>
              <a:off x="1063883" y="2663804"/>
              <a:ext cx="1600200" cy="542925"/>
            </a:xfrm>
            <a:custGeom>
              <a:avLst/>
              <a:gdLst/>
              <a:ahLst/>
              <a:cxnLst/>
              <a:rect l="l" t="t" r="r" b="b"/>
              <a:pathLst>
                <a:path w="1600200" h="542925">
                  <a:moveTo>
                    <a:pt x="0" y="542925"/>
                  </a:moveTo>
                  <a:lnTo>
                    <a:pt x="1600200" y="542925"/>
                  </a:lnTo>
                  <a:lnTo>
                    <a:pt x="1600200" y="0"/>
                  </a:lnTo>
                  <a:lnTo>
                    <a:pt x="0" y="0"/>
                  </a:lnTo>
                  <a:lnTo>
                    <a:pt x="0" y="542925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063883" y="2663804"/>
              <a:ext cx="1600200" cy="542925"/>
            </a:xfrm>
            <a:custGeom>
              <a:avLst/>
              <a:gdLst/>
              <a:ahLst/>
              <a:cxnLst/>
              <a:rect l="l" t="t" r="r" b="b"/>
              <a:pathLst>
                <a:path w="1600200" h="542925">
                  <a:moveTo>
                    <a:pt x="0" y="542925"/>
                  </a:moveTo>
                  <a:lnTo>
                    <a:pt x="1600200" y="542925"/>
                  </a:lnTo>
                  <a:lnTo>
                    <a:pt x="1600200" y="0"/>
                  </a:lnTo>
                  <a:lnTo>
                    <a:pt x="0" y="0"/>
                  </a:lnTo>
                  <a:lnTo>
                    <a:pt x="0" y="542925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1144219" y="2751117"/>
            <a:ext cx="14376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 panose="020F0502020204030204"/>
                <a:cs typeface="Calibri" panose="020F0502020204030204"/>
              </a:rPr>
              <a:t>Instansi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Terkait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660907" y="2932092"/>
            <a:ext cx="3195320" cy="511809"/>
            <a:chOff x="2660907" y="2932092"/>
            <a:chExt cx="3195320" cy="511809"/>
          </a:xfrm>
        </p:grpSpPr>
        <p:pic>
          <p:nvPicPr>
            <p:cNvPr id="15" name="object 1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76295" y="3317265"/>
              <a:ext cx="79501" cy="7950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664082" y="2935267"/>
              <a:ext cx="3188970" cy="422275"/>
            </a:xfrm>
            <a:custGeom>
              <a:avLst/>
              <a:gdLst/>
              <a:ahLst/>
              <a:cxnLst/>
              <a:rect l="l" t="t" r="r" b="b"/>
              <a:pathLst>
                <a:path w="3188970" h="422275">
                  <a:moveTo>
                    <a:pt x="0" y="0"/>
                  </a:moveTo>
                  <a:lnTo>
                    <a:pt x="616466" y="0"/>
                  </a:lnTo>
                  <a:lnTo>
                    <a:pt x="616466" y="421748"/>
                  </a:lnTo>
                  <a:lnTo>
                    <a:pt x="3188539" y="421748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339056" y="3257628"/>
              <a:ext cx="1417320" cy="186055"/>
            </a:xfrm>
            <a:custGeom>
              <a:avLst/>
              <a:gdLst/>
              <a:ahLst/>
              <a:cxnLst/>
              <a:rect l="l" t="t" r="r" b="b"/>
              <a:pathLst>
                <a:path w="1417320" h="186054">
                  <a:moveTo>
                    <a:pt x="1416843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1416843" y="0"/>
                  </a:lnTo>
                  <a:lnTo>
                    <a:pt x="1416843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3326356" y="3237636"/>
            <a:ext cx="14414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Kebijakan</a:t>
            </a:r>
            <a:r>
              <a:rPr sz="12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dan</a:t>
            </a:r>
            <a:r>
              <a:rPr sz="12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Regulasi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66223" y="3474575"/>
            <a:ext cx="2575560" cy="1044575"/>
            <a:chOff x="366223" y="3474575"/>
            <a:chExt cx="2575560" cy="1044575"/>
          </a:xfrm>
        </p:grpSpPr>
        <p:sp>
          <p:nvSpPr>
            <p:cNvPr id="20" name="object 20"/>
            <p:cNvSpPr/>
            <p:nvPr/>
          </p:nvSpPr>
          <p:spPr>
            <a:xfrm>
              <a:off x="369398" y="3477750"/>
              <a:ext cx="2569210" cy="1038225"/>
            </a:xfrm>
            <a:custGeom>
              <a:avLst/>
              <a:gdLst/>
              <a:ahLst/>
              <a:cxnLst/>
              <a:rect l="l" t="t" r="r" b="b"/>
              <a:pathLst>
                <a:path w="2569210" h="1038225">
                  <a:moveTo>
                    <a:pt x="0" y="1038224"/>
                  </a:moveTo>
                  <a:lnTo>
                    <a:pt x="2569036" y="1038224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69398" y="3477750"/>
              <a:ext cx="2569210" cy="1038225"/>
            </a:xfrm>
            <a:custGeom>
              <a:avLst/>
              <a:gdLst/>
              <a:ahLst/>
              <a:cxnLst/>
              <a:rect l="l" t="t" r="r" b="b"/>
              <a:pathLst>
                <a:path w="2569210" h="1038225">
                  <a:moveTo>
                    <a:pt x="0" y="1038224"/>
                  </a:moveTo>
                  <a:lnTo>
                    <a:pt x="2569036" y="1038224"/>
                  </a:lnTo>
                  <a:lnTo>
                    <a:pt x="2569036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1278367" y="3467079"/>
            <a:ext cx="75120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-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02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6348" y="3680439"/>
            <a:ext cx="20745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Pendidikan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dan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0801" y="3893799"/>
            <a:ext cx="166433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Kesehatan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63175" y="6107896"/>
            <a:ext cx="2412365" cy="782320"/>
            <a:chOff x="363175" y="6107896"/>
            <a:chExt cx="2412365" cy="782320"/>
          </a:xfrm>
        </p:grpSpPr>
        <p:sp>
          <p:nvSpPr>
            <p:cNvPr id="26" name="object 26"/>
            <p:cNvSpPr/>
            <p:nvPr/>
          </p:nvSpPr>
          <p:spPr>
            <a:xfrm>
              <a:off x="366350" y="6111071"/>
              <a:ext cx="2406015" cy="775970"/>
            </a:xfrm>
            <a:custGeom>
              <a:avLst/>
              <a:gdLst/>
              <a:ahLst/>
              <a:cxnLst/>
              <a:rect l="l" t="t" r="r" b="b"/>
              <a:pathLst>
                <a:path w="2406015" h="775970">
                  <a:moveTo>
                    <a:pt x="0" y="775503"/>
                  </a:moveTo>
                  <a:lnTo>
                    <a:pt x="2405650" y="775503"/>
                  </a:lnTo>
                  <a:lnTo>
                    <a:pt x="2405650" y="0"/>
                  </a:lnTo>
                  <a:lnTo>
                    <a:pt x="0" y="0"/>
                  </a:lnTo>
                  <a:lnTo>
                    <a:pt x="0" y="775503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366350" y="6111071"/>
              <a:ext cx="2406015" cy="775970"/>
            </a:xfrm>
            <a:custGeom>
              <a:avLst/>
              <a:gdLst/>
              <a:ahLst/>
              <a:cxnLst/>
              <a:rect l="l" t="t" r="r" b="b"/>
              <a:pathLst>
                <a:path w="2406015" h="775970">
                  <a:moveTo>
                    <a:pt x="0" y="775503"/>
                  </a:moveTo>
                  <a:lnTo>
                    <a:pt x="2405650" y="775503"/>
                  </a:lnTo>
                  <a:lnTo>
                    <a:pt x="2405650" y="0"/>
                  </a:lnTo>
                  <a:lnTo>
                    <a:pt x="0" y="0"/>
                  </a:lnTo>
                  <a:lnTo>
                    <a:pt x="0" y="775503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1176566" y="6100400"/>
            <a:ext cx="7854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–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04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81471" y="6313760"/>
            <a:ext cx="21742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764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Tata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Kelola Pemerintahan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dan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Kehidupan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33939" y="6740480"/>
            <a:ext cx="8693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82129" y="4793346"/>
            <a:ext cx="1743710" cy="1040765"/>
            <a:chOff x="782129" y="4793346"/>
            <a:chExt cx="1743710" cy="1040765"/>
          </a:xfrm>
        </p:grpSpPr>
        <p:sp>
          <p:nvSpPr>
            <p:cNvPr id="32" name="object 32"/>
            <p:cNvSpPr/>
            <p:nvPr/>
          </p:nvSpPr>
          <p:spPr>
            <a:xfrm>
              <a:off x="785304" y="4796521"/>
              <a:ext cx="1737360" cy="1034415"/>
            </a:xfrm>
            <a:custGeom>
              <a:avLst/>
              <a:gdLst/>
              <a:ahLst/>
              <a:cxnLst/>
              <a:rect l="l" t="t" r="r" b="b"/>
              <a:pathLst>
                <a:path w="1737360" h="1034414">
                  <a:moveTo>
                    <a:pt x="0" y="1034005"/>
                  </a:moveTo>
                  <a:lnTo>
                    <a:pt x="1737224" y="1034005"/>
                  </a:lnTo>
                  <a:lnTo>
                    <a:pt x="1737224" y="0"/>
                  </a:lnTo>
                  <a:lnTo>
                    <a:pt x="0" y="0"/>
                  </a:lnTo>
                  <a:lnTo>
                    <a:pt x="0" y="1034005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785304" y="4796521"/>
              <a:ext cx="1737360" cy="1034415"/>
            </a:xfrm>
            <a:custGeom>
              <a:avLst/>
              <a:gdLst/>
              <a:ahLst/>
              <a:cxnLst/>
              <a:rect l="l" t="t" r="r" b="b"/>
              <a:pathLst>
                <a:path w="1737360" h="1034414">
                  <a:moveTo>
                    <a:pt x="0" y="1034005"/>
                  </a:moveTo>
                  <a:lnTo>
                    <a:pt x="1737224" y="1034005"/>
                  </a:lnTo>
                  <a:lnTo>
                    <a:pt x="1737224" y="0"/>
                  </a:lnTo>
                  <a:lnTo>
                    <a:pt x="0" y="0"/>
                  </a:lnTo>
                  <a:lnTo>
                    <a:pt x="0" y="1034005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/>
          <p:nvPr/>
        </p:nvSpPr>
        <p:spPr>
          <a:xfrm>
            <a:off x="928019" y="4785850"/>
            <a:ext cx="14509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-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03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 Pembangunan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yang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Berwawasan Lingkungan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935259" y="3993688"/>
            <a:ext cx="2921000" cy="962025"/>
            <a:chOff x="2935259" y="3993688"/>
            <a:chExt cx="2921000" cy="962025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76295" y="4829266"/>
              <a:ext cx="79501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2938434" y="3996863"/>
              <a:ext cx="2914650" cy="872490"/>
            </a:xfrm>
            <a:custGeom>
              <a:avLst/>
              <a:gdLst/>
              <a:ahLst/>
              <a:cxnLst/>
              <a:rect l="l" t="t" r="r" b="b"/>
              <a:pathLst>
                <a:path w="2914650" h="872489">
                  <a:moveTo>
                    <a:pt x="0" y="0"/>
                  </a:moveTo>
                  <a:lnTo>
                    <a:pt x="522115" y="0"/>
                  </a:lnTo>
                  <a:lnTo>
                    <a:pt x="522115" y="872153"/>
                  </a:lnTo>
                  <a:lnTo>
                    <a:pt x="2914188" y="872153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3151129" y="4769629"/>
              <a:ext cx="1616710" cy="186055"/>
            </a:xfrm>
            <a:custGeom>
              <a:avLst/>
              <a:gdLst/>
              <a:ahLst/>
              <a:cxnLst/>
              <a:rect l="l" t="t" r="r" b="b"/>
              <a:pathLst>
                <a:path w="1616710" h="186054">
                  <a:moveTo>
                    <a:pt x="1616645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1616645" y="0"/>
                  </a:lnTo>
                  <a:lnTo>
                    <a:pt x="1616645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/>
          <p:cNvSpPr txBox="1"/>
          <p:nvPr/>
        </p:nvSpPr>
        <p:spPr>
          <a:xfrm>
            <a:off x="3138429" y="4749637"/>
            <a:ext cx="164083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Kualitas</a:t>
            </a:r>
            <a:r>
              <a:rPr sz="12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25" dirty="0">
                <a:latin typeface="Calibri" panose="020F0502020204030204"/>
                <a:cs typeface="Calibri" panose="020F0502020204030204"/>
              </a:rPr>
              <a:t>SDM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519354" y="5310348"/>
            <a:ext cx="3336925" cy="606425"/>
            <a:chOff x="2519354" y="5310348"/>
            <a:chExt cx="3336925" cy="606425"/>
          </a:xfrm>
        </p:grpSpPr>
        <p:pic>
          <p:nvPicPr>
            <p:cNvPr id="41" name="object 4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76296" y="5837265"/>
              <a:ext cx="79501" cy="795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2522529" y="5313523"/>
              <a:ext cx="3330575" cy="563880"/>
            </a:xfrm>
            <a:custGeom>
              <a:avLst/>
              <a:gdLst/>
              <a:ahLst/>
              <a:cxnLst/>
              <a:rect l="l" t="t" r="r" b="b"/>
              <a:pathLst>
                <a:path w="3330575" h="563879">
                  <a:moveTo>
                    <a:pt x="0" y="0"/>
                  </a:moveTo>
                  <a:lnTo>
                    <a:pt x="1118021" y="0"/>
                  </a:lnTo>
                  <a:lnTo>
                    <a:pt x="1118021" y="563493"/>
                  </a:lnTo>
                  <a:lnTo>
                    <a:pt x="3330094" y="563493"/>
                  </a:lnTo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3097754" y="5666196"/>
            <a:ext cx="16148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Infrastruktur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969007" y="5849077"/>
            <a:ext cx="1906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dan</a:t>
            </a:r>
            <a:r>
              <a:rPr sz="12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Kualitas</a:t>
            </a:r>
            <a:r>
              <a:rPr sz="12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Lingkungan</a:t>
            </a:r>
            <a:r>
              <a:rPr sz="12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hidup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2482831" y="6495648"/>
            <a:ext cx="3373120" cy="1376045"/>
            <a:chOff x="2482831" y="6495648"/>
            <a:chExt cx="3373120" cy="1376045"/>
          </a:xfrm>
        </p:grpSpPr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76296" y="7745265"/>
              <a:ext cx="79501" cy="79501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2772000" y="6498823"/>
              <a:ext cx="3081020" cy="1286510"/>
            </a:xfrm>
            <a:custGeom>
              <a:avLst/>
              <a:gdLst/>
              <a:ahLst/>
              <a:cxnLst/>
              <a:rect l="l" t="t" r="r" b="b"/>
              <a:pathLst>
                <a:path w="3081020" h="1286509">
                  <a:moveTo>
                    <a:pt x="0" y="0"/>
                  </a:moveTo>
                  <a:lnTo>
                    <a:pt x="580549" y="0"/>
                  </a:lnTo>
                  <a:lnTo>
                    <a:pt x="580549" y="1286193"/>
                  </a:lnTo>
                  <a:lnTo>
                    <a:pt x="3080623" y="1286193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2482831" y="7685629"/>
              <a:ext cx="2372995" cy="186055"/>
            </a:xfrm>
            <a:custGeom>
              <a:avLst/>
              <a:gdLst/>
              <a:ahLst/>
              <a:cxnLst/>
              <a:rect l="l" t="t" r="r" b="b"/>
              <a:pathLst>
                <a:path w="2372995" h="186054">
                  <a:moveTo>
                    <a:pt x="2372766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2372766" y="0"/>
                  </a:lnTo>
                  <a:lnTo>
                    <a:pt x="2372766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9" name="object 49"/>
          <p:cNvSpPr txBox="1"/>
          <p:nvPr/>
        </p:nvSpPr>
        <p:spPr>
          <a:xfrm>
            <a:off x="2470131" y="7665635"/>
            <a:ext cx="23964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Kualitas</a:t>
            </a:r>
            <a:r>
              <a:rPr sz="12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Pelayanan</a:t>
            </a:r>
            <a:r>
              <a:rPr sz="12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Publik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7294483" y="1825604"/>
            <a:ext cx="16002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90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80"/>
              </a:spcBef>
            </a:pP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marL="92710">
              <a:lnSpc>
                <a:spcPct val="100000"/>
              </a:lnSpc>
            </a:pPr>
            <a:r>
              <a:rPr sz="1800" dirty="0">
                <a:latin typeface="Calibri" panose="020F0502020204030204"/>
                <a:cs typeface="Calibri" panose="020F0502020204030204"/>
              </a:rPr>
              <a:t>Instansi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Terkait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4993449" y="2259618"/>
            <a:ext cx="2304415" cy="840105"/>
            <a:chOff x="14993449" y="2259618"/>
            <a:chExt cx="2304415" cy="840105"/>
          </a:xfrm>
        </p:grpSpPr>
        <p:pic>
          <p:nvPicPr>
            <p:cNvPr id="52" name="object 52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7218156" y="2319254"/>
              <a:ext cx="79501" cy="79502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4996624" y="2359005"/>
              <a:ext cx="2298065" cy="737235"/>
            </a:xfrm>
            <a:custGeom>
              <a:avLst/>
              <a:gdLst/>
              <a:ahLst/>
              <a:cxnLst/>
              <a:rect l="l" t="t" r="r" b="b"/>
              <a:pathLst>
                <a:path w="2298065" h="737235">
                  <a:moveTo>
                    <a:pt x="0" y="737161"/>
                  </a:moveTo>
                  <a:lnTo>
                    <a:pt x="196729" y="737161"/>
                  </a:lnTo>
                  <a:lnTo>
                    <a:pt x="196729" y="0"/>
                  </a:lnTo>
                  <a:lnTo>
                    <a:pt x="229785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/>
            <p:cNvSpPr/>
            <p:nvPr/>
          </p:nvSpPr>
          <p:spPr>
            <a:xfrm>
              <a:off x="15010806" y="2259618"/>
              <a:ext cx="1532890" cy="186055"/>
            </a:xfrm>
            <a:custGeom>
              <a:avLst/>
              <a:gdLst/>
              <a:ahLst/>
              <a:cxnLst/>
              <a:rect l="l" t="t" r="r" b="b"/>
              <a:pathLst>
                <a:path w="1532890" h="186055">
                  <a:moveTo>
                    <a:pt x="1532334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1532334" y="0"/>
                  </a:lnTo>
                  <a:lnTo>
                    <a:pt x="1532334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5" name="object 55"/>
          <p:cNvSpPr txBox="1"/>
          <p:nvPr/>
        </p:nvSpPr>
        <p:spPr>
          <a:xfrm>
            <a:off x="14998106" y="2239625"/>
            <a:ext cx="15570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Pelaporan</a:t>
            </a:r>
            <a:r>
              <a:rPr sz="12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dan</a:t>
            </a:r>
            <a:r>
              <a:rPr sz="12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Dokumen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63883" y="2006579"/>
            <a:ext cx="1600200" cy="5429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256540">
              <a:lnSpc>
                <a:spcPct val="100000"/>
              </a:lnSpc>
              <a:spcBef>
                <a:spcPts val="785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660907" y="2178655"/>
            <a:ext cx="3195320" cy="1102995"/>
            <a:chOff x="2660907" y="2178655"/>
            <a:chExt cx="3195320" cy="1102995"/>
          </a:xfrm>
        </p:grpSpPr>
        <p:pic>
          <p:nvPicPr>
            <p:cNvPr id="58" name="object 5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76295" y="3201787"/>
              <a:ext cx="79501" cy="79501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2664082" y="2278042"/>
              <a:ext cx="3188970" cy="963930"/>
            </a:xfrm>
            <a:custGeom>
              <a:avLst/>
              <a:gdLst/>
              <a:ahLst/>
              <a:cxnLst/>
              <a:rect l="l" t="t" r="r" b="b"/>
              <a:pathLst>
                <a:path w="3188970" h="963930">
                  <a:moveTo>
                    <a:pt x="0" y="0"/>
                  </a:moveTo>
                  <a:lnTo>
                    <a:pt x="2928069" y="0"/>
                  </a:lnTo>
                  <a:lnTo>
                    <a:pt x="2928069" y="963495"/>
                  </a:lnTo>
                  <a:lnTo>
                    <a:pt x="3188539" y="963495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3794409" y="2178655"/>
              <a:ext cx="1891664" cy="186055"/>
            </a:xfrm>
            <a:custGeom>
              <a:avLst/>
              <a:gdLst/>
              <a:ahLst/>
              <a:cxnLst/>
              <a:rect l="l" t="t" r="r" b="b"/>
              <a:pathLst>
                <a:path w="1891664" h="186055">
                  <a:moveTo>
                    <a:pt x="1891382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1891382" y="0"/>
                  </a:lnTo>
                  <a:lnTo>
                    <a:pt x="1891382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1" name="object 61"/>
          <p:cNvSpPr txBox="1"/>
          <p:nvPr/>
        </p:nvSpPr>
        <p:spPr>
          <a:xfrm>
            <a:off x="3781709" y="2158662"/>
            <a:ext cx="1914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Perubahan</a:t>
            </a:r>
            <a:r>
              <a:rPr sz="12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Prilaku</a:t>
            </a:r>
            <a:r>
              <a:rPr sz="12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7408783" y="3349605"/>
            <a:ext cx="1600200" cy="5429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256540">
              <a:lnSpc>
                <a:spcPct val="100000"/>
              </a:lnSpc>
              <a:spcBef>
                <a:spcPts val="785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14993449" y="3521680"/>
            <a:ext cx="2418715" cy="918844"/>
            <a:chOff x="14993449" y="3521680"/>
            <a:chExt cx="2418715" cy="918844"/>
          </a:xfrm>
        </p:grpSpPr>
        <p:pic>
          <p:nvPicPr>
            <p:cNvPr id="64" name="object 6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7332457" y="3581317"/>
              <a:ext cx="79501" cy="79502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14996624" y="3621068"/>
              <a:ext cx="2412365" cy="815975"/>
            </a:xfrm>
            <a:custGeom>
              <a:avLst/>
              <a:gdLst/>
              <a:ahLst/>
              <a:cxnLst/>
              <a:rect l="l" t="t" r="r" b="b"/>
              <a:pathLst>
                <a:path w="2412365" h="815975">
                  <a:moveTo>
                    <a:pt x="0" y="815948"/>
                  </a:moveTo>
                  <a:lnTo>
                    <a:pt x="228599" y="815948"/>
                  </a:lnTo>
                  <a:lnTo>
                    <a:pt x="228599" y="0"/>
                  </a:lnTo>
                  <a:lnTo>
                    <a:pt x="241216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/>
            <p:cNvSpPr/>
            <p:nvPr/>
          </p:nvSpPr>
          <p:spPr>
            <a:xfrm>
              <a:off x="15269887" y="3521680"/>
              <a:ext cx="1050290" cy="186055"/>
            </a:xfrm>
            <a:custGeom>
              <a:avLst/>
              <a:gdLst/>
              <a:ahLst/>
              <a:cxnLst/>
              <a:rect l="l" t="t" r="r" b="b"/>
              <a:pathLst>
                <a:path w="1050290" h="186054">
                  <a:moveTo>
                    <a:pt x="1049684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1049684" y="0"/>
                  </a:lnTo>
                  <a:lnTo>
                    <a:pt x="1049684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7" name="object 67"/>
          <p:cNvSpPr txBox="1"/>
          <p:nvPr/>
        </p:nvSpPr>
        <p:spPr>
          <a:xfrm>
            <a:off x="15257188" y="3501687"/>
            <a:ext cx="10744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25" dirty="0">
                <a:latin typeface="Calibri" panose="020F0502020204030204"/>
                <a:cs typeface="Calibri" panose="020F0502020204030204"/>
              </a:rPr>
              <a:t>IPM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6564953" y="4349731"/>
            <a:ext cx="2165985" cy="1038225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-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02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57785" marR="50800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Pendidikan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dan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Kesehatan</a:t>
            </a:r>
            <a:r>
              <a:rPr sz="14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14993449" y="4769455"/>
            <a:ext cx="1574800" cy="705485"/>
            <a:chOff x="14993449" y="4769455"/>
            <a:chExt cx="1574800" cy="705485"/>
          </a:xfrm>
        </p:grpSpPr>
        <p:pic>
          <p:nvPicPr>
            <p:cNvPr id="70" name="object 70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6488626" y="4829091"/>
              <a:ext cx="79502" cy="79502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14996624" y="4868842"/>
              <a:ext cx="1568450" cy="603250"/>
            </a:xfrm>
            <a:custGeom>
              <a:avLst/>
              <a:gdLst/>
              <a:ahLst/>
              <a:cxnLst/>
              <a:rect l="l" t="t" r="r" b="b"/>
              <a:pathLst>
                <a:path w="1568450" h="603250">
                  <a:moveTo>
                    <a:pt x="0" y="602875"/>
                  </a:moveTo>
                  <a:lnTo>
                    <a:pt x="196729" y="602875"/>
                  </a:lnTo>
                  <a:lnTo>
                    <a:pt x="196729" y="0"/>
                  </a:lnTo>
                  <a:lnTo>
                    <a:pt x="156832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/>
            <p:cNvSpPr/>
            <p:nvPr/>
          </p:nvSpPr>
          <p:spPr>
            <a:xfrm>
              <a:off x="14994543" y="4769455"/>
              <a:ext cx="969644" cy="186055"/>
            </a:xfrm>
            <a:custGeom>
              <a:avLst/>
              <a:gdLst/>
              <a:ahLst/>
              <a:cxnLst/>
              <a:rect l="l" t="t" r="r" b="b"/>
              <a:pathLst>
                <a:path w="969644" h="186054">
                  <a:moveTo>
                    <a:pt x="969615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969615" y="0"/>
                  </a:lnTo>
                  <a:lnTo>
                    <a:pt x="969615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3" name="object 73"/>
          <p:cNvSpPr txBox="1"/>
          <p:nvPr/>
        </p:nvSpPr>
        <p:spPr>
          <a:xfrm>
            <a:off x="14981843" y="4749462"/>
            <a:ext cx="9944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Penigkatan</a:t>
            </a:r>
            <a:r>
              <a:rPr sz="12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25" dirty="0">
                <a:latin typeface="Calibri" panose="020F0502020204030204"/>
                <a:cs typeface="Calibri" panose="020F0502020204030204"/>
              </a:rPr>
              <a:t>IPM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16990403" y="5841980"/>
            <a:ext cx="2172335" cy="1040765"/>
            <a:chOff x="16990403" y="5841980"/>
            <a:chExt cx="2172335" cy="1040765"/>
          </a:xfrm>
        </p:grpSpPr>
        <p:sp>
          <p:nvSpPr>
            <p:cNvPr id="75" name="object 75"/>
            <p:cNvSpPr/>
            <p:nvPr/>
          </p:nvSpPr>
          <p:spPr>
            <a:xfrm>
              <a:off x="16993578" y="5845155"/>
              <a:ext cx="2165985" cy="1034415"/>
            </a:xfrm>
            <a:custGeom>
              <a:avLst/>
              <a:gdLst/>
              <a:ahLst/>
              <a:cxnLst/>
              <a:rect l="l" t="t" r="r" b="b"/>
              <a:pathLst>
                <a:path w="2165984" h="1034415">
                  <a:moveTo>
                    <a:pt x="0" y="1034005"/>
                  </a:moveTo>
                  <a:lnTo>
                    <a:pt x="2165849" y="1034005"/>
                  </a:lnTo>
                  <a:lnTo>
                    <a:pt x="2165849" y="0"/>
                  </a:lnTo>
                  <a:lnTo>
                    <a:pt x="0" y="0"/>
                  </a:lnTo>
                  <a:lnTo>
                    <a:pt x="0" y="1034005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/>
            <p:cNvSpPr/>
            <p:nvPr/>
          </p:nvSpPr>
          <p:spPr>
            <a:xfrm>
              <a:off x="16993578" y="5845155"/>
              <a:ext cx="2165985" cy="1034415"/>
            </a:xfrm>
            <a:custGeom>
              <a:avLst/>
              <a:gdLst/>
              <a:ahLst/>
              <a:cxnLst/>
              <a:rect l="l" t="t" r="r" b="b"/>
              <a:pathLst>
                <a:path w="2165984" h="1034415">
                  <a:moveTo>
                    <a:pt x="0" y="1034005"/>
                  </a:moveTo>
                  <a:lnTo>
                    <a:pt x="2165849" y="1034005"/>
                  </a:lnTo>
                  <a:lnTo>
                    <a:pt x="2165849" y="0"/>
                  </a:lnTo>
                  <a:lnTo>
                    <a:pt x="0" y="0"/>
                  </a:lnTo>
                  <a:lnTo>
                    <a:pt x="0" y="1034005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7" name="object 77"/>
          <p:cNvSpPr txBox="1"/>
          <p:nvPr/>
        </p:nvSpPr>
        <p:spPr>
          <a:xfrm>
            <a:off x="17074095" y="5834484"/>
            <a:ext cx="200406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-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03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 Pembangunan </a:t>
            </a:r>
            <a:r>
              <a:rPr sz="1400" dirty="0">
                <a:latin typeface="Calibri" panose="020F0502020204030204"/>
                <a:cs typeface="Calibri" panose="020F0502020204030204"/>
              </a:rPr>
              <a:t>yang</a:t>
            </a:r>
            <a:r>
              <a:rPr sz="14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Berwawasan Lingkungan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14993449" y="6322406"/>
            <a:ext cx="2003425" cy="772795"/>
            <a:chOff x="14993449" y="6322406"/>
            <a:chExt cx="2003425" cy="772795"/>
          </a:xfrm>
        </p:grpSpPr>
        <p:pic>
          <p:nvPicPr>
            <p:cNvPr id="79" name="object 79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6917252" y="6322406"/>
              <a:ext cx="79501" cy="79502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14996624" y="6362157"/>
              <a:ext cx="1997075" cy="729615"/>
            </a:xfrm>
            <a:custGeom>
              <a:avLst/>
              <a:gdLst/>
              <a:ahLst/>
              <a:cxnLst/>
              <a:rect l="l" t="t" r="r" b="b"/>
              <a:pathLst>
                <a:path w="1997075" h="729615">
                  <a:moveTo>
                    <a:pt x="0" y="729560"/>
                  </a:moveTo>
                  <a:lnTo>
                    <a:pt x="271926" y="729560"/>
                  </a:lnTo>
                  <a:lnTo>
                    <a:pt x="271926" y="594858"/>
                  </a:lnTo>
                  <a:lnTo>
                    <a:pt x="1096842" y="594858"/>
                  </a:lnTo>
                  <a:lnTo>
                    <a:pt x="1096842" y="0"/>
                  </a:lnTo>
                  <a:lnTo>
                    <a:pt x="199695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1" name="object 81"/>
          <p:cNvSpPr txBox="1"/>
          <p:nvPr/>
        </p:nvSpPr>
        <p:spPr>
          <a:xfrm>
            <a:off x="15325909" y="6614483"/>
            <a:ext cx="1534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669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20" dirty="0">
                <a:latin typeface="Calibri" panose="020F0502020204030204"/>
                <a:cs typeface="Calibri" panose="020F0502020204030204"/>
              </a:rPr>
              <a:t>Laju </a:t>
            </a:r>
            <a:r>
              <a:rPr sz="1200" dirty="0">
                <a:latin typeface="Calibri" panose="020F0502020204030204"/>
                <a:cs typeface="Calibri" panose="020F0502020204030204"/>
              </a:rPr>
              <a:t>Pertumnbuhan</a:t>
            </a:r>
            <a:r>
              <a:rPr sz="1200" spc="-6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Investasi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16990403" y="7333184"/>
            <a:ext cx="2028189" cy="1044575"/>
            <a:chOff x="16990403" y="7333184"/>
            <a:chExt cx="2028189" cy="1044575"/>
          </a:xfrm>
        </p:grpSpPr>
        <p:sp>
          <p:nvSpPr>
            <p:cNvPr id="83" name="object 83"/>
            <p:cNvSpPr/>
            <p:nvPr/>
          </p:nvSpPr>
          <p:spPr>
            <a:xfrm>
              <a:off x="16993578" y="7336359"/>
              <a:ext cx="2021839" cy="1038225"/>
            </a:xfrm>
            <a:custGeom>
              <a:avLst/>
              <a:gdLst/>
              <a:ahLst/>
              <a:cxnLst/>
              <a:rect l="l" t="t" r="r" b="b"/>
              <a:pathLst>
                <a:path w="2021840" h="1038225">
                  <a:moveTo>
                    <a:pt x="0" y="1038224"/>
                  </a:moveTo>
                  <a:lnTo>
                    <a:pt x="2021755" y="1038224"/>
                  </a:lnTo>
                  <a:lnTo>
                    <a:pt x="2021755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/>
            <p:cNvSpPr/>
            <p:nvPr/>
          </p:nvSpPr>
          <p:spPr>
            <a:xfrm>
              <a:off x="16993578" y="7336359"/>
              <a:ext cx="2021839" cy="1038225"/>
            </a:xfrm>
            <a:custGeom>
              <a:avLst/>
              <a:gdLst/>
              <a:ahLst/>
              <a:cxnLst/>
              <a:rect l="l" t="t" r="r" b="b"/>
              <a:pathLst>
                <a:path w="2021840" h="1038225">
                  <a:moveTo>
                    <a:pt x="0" y="1038224"/>
                  </a:moveTo>
                  <a:lnTo>
                    <a:pt x="2021755" y="1038224"/>
                  </a:lnTo>
                  <a:lnTo>
                    <a:pt x="2021755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5" name="object 85"/>
          <p:cNvSpPr txBox="1"/>
          <p:nvPr/>
        </p:nvSpPr>
        <p:spPr>
          <a:xfrm>
            <a:off x="17124720" y="7325689"/>
            <a:ext cx="175895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–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04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Tata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Kelola Pemerintah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14993449" y="7815721"/>
            <a:ext cx="2003425" cy="1252855"/>
            <a:chOff x="14993449" y="7815721"/>
            <a:chExt cx="2003425" cy="1252855"/>
          </a:xfrm>
        </p:grpSpPr>
        <p:pic>
          <p:nvPicPr>
            <p:cNvPr id="87" name="object 8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917252" y="7815721"/>
              <a:ext cx="79501" cy="79501"/>
            </a:xfrm>
            <a:prstGeom prst="rect">
              <a:avLst/>
            </a:prstGeom>
          </p:spPr>
        </p:pic>
        <p:sp>
          <p:nvSpPr>
            <p:cNvPr id="88" name="object 88"/>
            <p:cNvSpPr/>
            <p:nvPr/>
          </p:nvSpPr>
          <p:spPr>
            <a:xfrm>
              <a:off x="14996624" y="7855472"/>
              <a:ext cx="1997075" cy="1209675"/>
            </a:xfrm>
            <a:custGeom>
              <a:avLst/>
              <a:gdLst/>
              <a:ahLst/>
              <a:cxnLst/>
              <a:rect l="l" t="t" r="r" b="b"/>
              <a:pathLst>
                <a:path w="1997075" h="1209675">
                  <a:moveTo>
                    <a:pt x="0" y="1209552"/>
                  </a:moveTo>
                  <a:lnTo>
                    <a:pt x="769823" y="1209552"/>
                  </a:lnTo>
                  <a:lnTo>
                    <a:pt x="769823" y="0"/>
                  </a:lnTo>
                  <a:lnTo>
                    <a:pt x="199695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9" name="object 89"/>
          <p:cNvSpPr txBox="1"/>
          <p:nvPr/>
        </p:nvSpPr>
        <p:spPr>
          <a:xfrm>
            <a:off x="15046963" y="8020775"/>
            <a:ext cx="14382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15" marR="5080" indent="-14605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Percepatan</a:t>
            </a:r>
            <a:r>
              <a:rPr sz="12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Perubahan </a:t>
            </a:r>
            <a:r>
              <a:rPr sz="1200" dirty="0">
                <a:latin typeface="Calibri" panose="020F0502020204030204"/>
                <a:cs typeface="Calibri" panose="020F0502020204030204"/>
              </a:rPr>
              <a:t>Daya</a:t>
            </a:r>
            <a:r>
              <a:rPr sz="12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Saing</a:t>
            </a:r>
            <a:r>
              <a:rPr sz="1200" spc="-1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Daerah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66350" y="8701513"/>
            <a:ext cx="2156460" cy="77597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–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05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13030" marR="66675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Kesejahteraan Masyarakat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2519354" y="9086089"/>
            <a:ext cx="3336925" cy="1125855"/>
            <a:chOff x="2519354" y="9086089"/>
            <a:chExt cx="3336925" cy="1125855"/>
          </a:xfrm>
        </p:grpSpPr>
        <p:pic>
          <p:nvPicPr>
            <p:cNvPr id="92" name="object 92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76296" y="10085265"/>
              <a:ext cx="79501" cy="79501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2522529" y="9089264"/>
              <a:ext cx="3330575" cy="1036319"/>
            </a:xfrm>
            <a:custGeom>
              <a:avLst/>
              <a:gdLst/>
              <a:ahLst/>
              <a:cxnLst/>
              <a:rect l="l" t="t" r="r" b="b"/>
              <a:pathLst>
                <a:path w="3330575" h="1036320">
                  <a:moveTo>
                    <a:pt x="0" y="0"/>
                  </a:moveTo>
                  <a:lnTo>
                    <a:pt x="873221" y="0"/>
                  </a:lnTo>
                  <a:lnTo>
                    <a:pt x="873221" y="1035751"/>
                  </a:lnTo>
                  <a:lnTo>
                    <a:pt x="3330094" y="103575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/>
            <p:cNvSpPr/>
            <p:nvPr/>
          </p:nvSpPr>
          <p:spPr>
            <a:xfrm>
              <a:off x="2603235" y="10025629"/>
              <a:ext cx="2132965" cy="186055"/>
            </a:xfrm>
            <a:custGeom>
              <a:avLst/>
              <a:gdLst/>
              <a:ahLst/>
              <a:cxnLst/>
              <a:rect l="l" t="t" r="r" b="b"/>
              <a:pathLst>
                <a:path w="2132965" h="186054">
                  <a:moveTo>
                    <a:pt x="2132930" y="186035"/>
                  </a:moveTo>
                  <a:lnTo>
                    <a:pt x="0" y="186035"/>
                  </a:lnTo>
                  <a:lnTo>
                    <a:pt x="0" y="0"/>
                  </a:lnTo>
                  <a:lnTo>
                    <a:pt x="2132930" y="0"/>
                  </a:lnTo>
                  <a:lnTo>
                    <a:pt x="2132930" y="186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5" name="object 95"/>
          <p:cNvSpPr txBox="1"/>
          <p:nvPr/>
        </p:nvSpPr>
        <p:spPr>
          <a:xfrm>
            <a:off x="2590535" y="10005636"/>
            <a:ext cx="2156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2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Daya</a:t>
            </a:r>
            <a:r>
              <a:rPr sz="12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dirty="0">
                <a:latin typeface="Calibri" panose="020F0502020204030204"/>
                <a:cs typeface="Calibri" panose="020F0502020204030204"/>
              </a:rPr>
              <a:t>Beli</a:t>
            </a:r>
            <a:r>
              <a:rPr sz="1200" spc="-2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Masyarakat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96" name="object 96"/>
          <p:cNvGrpSpPr/>
          <p:nvPr/>
        </p:nvGrpSpPr>
        <p:grpSpPr>
          <a:xfrm>
            <a:off x="17020150" y="9113841"/>
            <a:ext cx="2172335" cy="1044575"/>
            <a:chOff x="17020150" y="9113841"/>
            <a:chExt cx="2172335" cy="1044575"/>
          </a:xfrm>
        </p:grpSpPr>
        <p:sp>
          <p:nvSpPr>
            <p:cNvPr id="97" name="object 97"/>
            <p:cNvSpPr/>
            <p:nvPr/>
          </p:nvSpPr>
          <p:spPr>
            <a:xfrm>
              <a:off x="17023325" y="9117016"/>
              <a:ext cx="2165985" cy="1038225"/>
            </a:xfrm>
            <a:custGeom>
              <a:avLst/>
              <a:gdLst/>
              <a:ahLst/>
              <a:cxnLst/>
              <a:rect l="l" t="t" r="r" b="b"/>
              <a:pathLst>
                <a:path w="2165984" h="1038225">
                  <a:moveTo>
                    <a:pt x="0" y="1038224"/>
                  </a:moveTo>
                  <a:lnTo>
                    <a:pt x="2165849" y="1038224"/>
                  </a:lnTo>
                  <a:lnTo>
                    <a:pt x="2165849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/>
            <p:cNvSpPr/>
            <p:nvPr/>
          </p:nvSpPr>
          <p:spPr>
            <a:xfrm>
              <a:off x="17023325" y="9117016"/>
              <a:ext cx="2165985" cy="1038225"/>
            </a:xfrm>
            <a:custGeom>
              <a:avLst/>
              <a:gdLst/>
              <a:ahLst/>
              <a:cxnLst/>
              <a:rect l="l" t="t" r="r" b="b"/>
              <a:pathLst>
                <a:path w="2165984" h="1038225">
                  <a:moveTo>
                    <a:pt x="0" y="1038224"/>
                  </a:moveTo>
                  <a:lnTo>
                    <a:pt x="2165849" y="1038224"/>
                  </a:lnTo>
                  <a:lnTo>
                    <a:pt x="2165849" y="0"/>
                  </a:lnTo>
                  <a:lnTo>
                    <a:pt x="0" y="0"/>
                  </a:lnTo>
                  <a:lnTo>
                    <a:pt x="0" y="1038224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9" name="object 99"/>
          <p:cNvSpPr txBox="1"/>
          <p:nvPr/>
        </p:nvSpPr>
        <p:spPr>
          <a:xfrm>
            <a:off x="17108704" y="9106345"/>
            <a:ext cx="19939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 panose="020F0502020204030204"/>
                <a:cs typeface="Calibri" panose="020F0502020204030204"/>
              </a:rPr>
              <a:t>KBDG</a:t>
            </a:r>
            <a:r>
              <a:rPr sz="14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dirty="0">
                <a:latin typeface="Calibri" panose="020F0502020204030204"/>
                <a:cs typeface="Calibri" panose="020F0502020204030204"/>
              </a:rPr>
              <a:t>–</a:t>
            </a:r>
            <a:r>
              <a:rPr sz="1400" spc="-25" dirty="0">
                <a:latin typeface="Calibri" panose="020F0502020204030204"/>
                <a:cs typeface="Calibri" panose="020F0502020204030204"/>
              </a:rPr>
              <a:t> 05</a:t>
            </a:r>
            <a:endParaRPr sz="1400">
              <a:latin typeface="Calibri" panose="020F0502020204030204"/>
              <a:cs typeface="Calibri" panose="020F0502020204030204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400" spc="-20" dirty="0">
                <a:latin typeface="Calibri" panose="020F0502020204030204"/>
                <a:cs typeface="Calibri" panose="020F0502020204030204"/>
              </a:rPr>
              <a:t> </a:t>
            </a:r>
            <a:r>
              <a:rPr sz="1400" spc="-10" dirty="0">
                <a:latin typeface="Calibri" panose="020F0502020204030204"/>
                <a:cs typeface="Calibri" panose="020F0502020204030204"/>
              </a:rPr>
              <a:t>Kesejahteraan Masyarakat</a:t>
            </a:r>
            <a:endParaRPr sz="140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100" name="object 100"/>
          <p:cNvGrpSpPr/>
          <p:nvPr/>
        </p:nvGrpSpPr>
        <p:grpSpPr>
          <a:xfrm>
            <a:off x="15023196" y="9596377"/>
            <a:ext cx="2003425" cy="1252855"/>
            <a:chOff x="15023196" y="9596377"/>
            <a:chExt cx="2003425" cy="1252855"/>
          </a:xfrm>
        </p:grpSpPr>
        <p:pic>
          <p:nvPicPr>
            <p:cNvPr id="101" name="object 10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6946999" y="9596377"/>
              <a:ext cx="79501" cy="79501"/>
            </a:xfrm>
            <a:prstGeom prst="rect">
              <a:avLst/>
            </a:prstGeom>
          </p:spPr>
        </p:pic>
        <p:sp>
          <p:nvSpPr>
            <p:cNvPr id="102" name="object 102"/>
            <p:cNvSpPr/>
            <p:nvPr/>
          </p:nvSpPr>
          <p:spPr>
            <a:xfrm>
              <a:off x="15026371" y="9636128"/>
              <a:ext cx="1997075" cy="1209675"/>
            </a:xfrm>
            <a:custGeom>
              <a:avLst/>
              <a:gdLst/>
              <a:ahLst/>
              <a:cxnLst/>
              <a:rect l="l" t="t" r="r" b="b"/>
              <a:pathLst>
                <a:path w="1997075" h="1209675">
                  <a:moveTo>
                    <a:pt x="0" y="1209552"/>
                  </a:moveTo>
                  <a:lnTo>
                    <a:pt x="769823" y="1209552"/>
                  </a:lnTo>
                  <a:lnTo>
                    <a:pt x="769823" y="0"/>
                  </a:lnTo>
                  <a:lnTo>
                    <a:pt x="199695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3" name="object 103"/>
          <p:cNvSpPr txBox="1"/>
          <p:nvPr/>
        </p:nvSpPr>
        <p:spPr>
          <a:xfrm>
            <a:off x="15234617" y="9801431"/>
            <a:ext cx="11226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5" marR="5080" indent="-21209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 panose="020F0502020204030204"/>
                <a:cs typeface="Calibri" panose="020F0502020204030204"/>
              </a:rPr>
              <a:t>Penurunan</a:t>
            </a:r>
            <a:r>
              <a:rPr sz="12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200" spc="-10" dirty="0">
                <a:latin typeface="Calibri" panose="020F0502020204030204"/>
                <a:cs typeface="Calibri" panose="020F0502020204030204"/>
              </a:rPr>
              <a:t>Angka Kemiskinan</a:t>
            </a:r>
            <a:endParaRPr sz="12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10665900" y="2371876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01.2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45085" marR="40005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Ketahanan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Pangan, </a:t>
            </a:r>
            <a:r>
              <a:rPr sz="1800" dirty="0">
                <a:latin typeface="Calibri" panose="020F0502020204030204"/>
                <a:cs typeface="Calibri" panose="020F0502020204030204"/>
              </a:rPr>
              <a:t>Produktivitas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Pertanian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5" dirty="0">
                <a:latin typeface="Calibri" panose="020F0502020204030204"/>
                <a:cs typeface="Calibri" panose="020F0502020204030204"/>
              </a:rPr>
              <a:t>Dan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Perikanan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6277953" y="3858318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01.3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226060" marR="221615" indent="635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Sektor Perdagangan,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Perindustrian, Koperasi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UMKM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0665900" y="3858318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333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0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01.4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90170" marR="84455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Daya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Saing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Wisata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Ekonomi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Kreatif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277953" y="5471718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23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01.5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185420" marR="180340" indent="635" algn="ctr">
              <a:lnSpc>
                <a:spcPts val="180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Kualitas </a:t>
            </a:r>
            <a:r>
              <a:rPr sz="1800" dirty="0">
                <a:latin typeface="Calibri" panose="020F0502020204030204"/>
                <a:cs typeface="Calibri" panose="020F0502020204030204"/>
              </a:rPr>
              <a:t>Infrastruktur</a:t>
            </a:r>
            <a:r>
              <a:rPr sz="1800" spc="-6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Kawasan </a:t>
            </a:r>
            <a:r>
              <a:rPr sz="1800" dirty="0">
                <a:latin typeface="Calibri" panose="020F0502020204030204"/>
                <a:cs typeface="Calibri" panose="020F0502020204030204"/>
              </a:rPr>
              <a:t>Permukiman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Dan</a:t>
            </a:r>
            <a:r>
              <a:rPr sz="1800" spc="-4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Lingkungan Hidup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10512000" y="5471718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2476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9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01.6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1980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3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Nilai</a:t>
            </a:r>
            <a:r>
              <a:rPr sz="1800" spc="-3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Investasi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268949" y="6911718"/>
            <a:ext cx="3086100" cy="1066800"/>
          </a:xfrm>
          <a:prstGeom prst="rect">
            <a:avLst/>
          </a:prstGeom>
          <a:solidFill>
            <a:srgbClr val="D8D8D8"/>
          </a:solidFill>
          <a:ln w="6350">
            <a:solidFill>
              <a:srgbClr val="000000"/>
            </a:solidFill>
          </a:ln>
        </p:spPr>
        <p:txBody>
          <a:bodyPr vert="horz" wrap="square" lIns="0" tIns="133350" rIns="0" bIns="0" rtlCol="0">
            <a:spAutoFit/>
          </a:bodyPr>
          <a:lstStyle/>
          <a:p>
            <a:pPr algn="ctr">
              <a:lnSpc>
                <a:spcPts val="1980"/>
              </a:lnSpc>
              <a:spcBef>
                <a:spcPts val="105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01.7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marL="349885" marR="344805" algn="ctr">
              <a:lnSpc>
                <a:spcPts val="1800"/>
              </a:lnSpc>
              <a:spcBef>
                <a:spcPts val="180"/>
              </a:spcBef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4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Infrastruktur Daerah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2001" y="1691717"/>
            <a:ext cx="15210155" cy="900430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736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80"/>
              </a:spcBef>
            </a:pP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PETA</a:t>
            </a:r>
            <a:r>
              <a:rPr sz="16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RELASI</a:t>
            </a:r>
            <a:endParaRPr sz="1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62001" y="2843719"/>
            <a:ext cx="15210155" cy="576580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5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PP-</a:t>
            </a:r>
            <a:r>
              <a:rPr sz="1800" spc="-20" dirty="0">
                <a:latin typeface="Calibri" panose="020F0502020204030204"/>
                <a:cs typeface="Calibri" panose="020F0502020204030204"/>
              </a:rPr>
              <a:t>01.1</a:t>
            </a:r>
            <a:endParaRPr sz="1800"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ts val="2115"/>
              </a:lnSpc>
            </a:pPr>
            <a:r>
              <a:rPr sz="1800" spc="-10" dirty="0">
                <a:latin typeface="Calibri" panose="020F0502020204030204"/>
                <a:cs typeface="Calibri" panose="020F0502020204030204"/>
              </a:rPr>
              <a:t>Peningkatan</a:t>
            </a:r>
            <a:r>
              <a:rPr sz="1800" spc="-55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dirty="0">
                <a:latin typeface="Calibri" panose="020F0502020204030204"/>
                <a:cs typeface="Calibri" panose="020F0502020204030204"/>
              </a:rPr>
              <a:t>Infrastruktur</a:t>
            </a:r>
            <a:r>
              <a:rPr sz="1800" spc="-50" dirty="0">
                <a:latin typeface="Calibri" panose="020F0502020204030204"/>
                <a:cs typeface="Calibri" panose="020F0502020204030204"/>
              </a:rPr>
              <a:t> </a:t>
            </a:r>
            <a:r>
              <a:rPr sz="1800" spc="-10" dirty="0">
                <a:latin typeface="Calibri" panose="020F0502020204030204"/>
                <a:cs typeface="Calibri" panose="020F0502020204030204"/>
              </a:rPr>
              <a:t>Transportasi</a:t>
            </a:r>
            <a:endParaRPr sz="18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91999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1844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BAPPEDA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2000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6035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65331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BPKD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38663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</a:pP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PUPR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11995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8986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PERKIMLH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85326" y="3671718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5049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BAGHUKUM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3870325"/>
            <a:chOff x="359809" y="359809"/>
            <a:chExt cx="11777345" cy="387032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3860800"/>
            </a:xfrm>
            <a:custGeom>
              <a:avLst/>
              <a:gdLst/>
              <a:ahLst/>
              <a:cxnLst/>
              <a:rect l="l" t="t" r="r" b="b"/>
              <a:pathLst>
                <a:path w="11767820" h="3860800">
                  <a:moveTo>
                    <a:pt x="0" y="3860220"/>
                  </a:moveTo>
                  <a:lnTo>
                    <a:pt x="11767428" y="386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86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CFM01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154095"/>
            <a:ext cx="194310" cy="901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BAGIAN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PBJ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3141617"/>
            <a:ext cx="11774170" cy="1086485"/>
            <a:chOff x="361396" y="3141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314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50346" y="3319009"/>
            <a:ext cx="377190" cy="73215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84150" marR="5080" indent="-172085">
              <a:lnSpc>
                <a:spcPts val="1440"/>
              </a:lnSpc>
              <a:spcBef>
                <a:spcPts val="15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PIHAK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KE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TIGA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721396"/>
            <a:ext cx="11774170" cy="186690"/>
            <a:chOff x="361396" y="721396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724571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7271" y="695192"/>
            <a:ext cx="4491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Penyusunan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Rencana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Induk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Jaringan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LLAJ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82000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993465" y="1440973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1141999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1426973" y="1440973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357000" y="1254793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689513" y="1440973"/>
            <a:ext cx="50419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Bahan/Data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61999" y="1254793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519788" y="1373473"/>
            <a:ext cx="784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Kontrak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881999" y="1254793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252095" marR="48260" indent="-19812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Serah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Terima</a:t>
            </a:r>
            <a:r>
              <a:rPr sz="8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Hasil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pekerjaan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228825" y="1348817"/>
            <a:ext cx="8916670" cy="1529715"/>
            <a:chOff x="2228825" y="1348817"/>
            <a:chExt cx="8916670" cy="1529715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65672" y="1485042"/>
              <a:ext cx="79502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0782000" y="1524793"/>
              <a:ext cx="360045" cy="0"/>
            </a:xfrm>
            <a:custGeom>
              <a:avLst/>
              <a:gdLst/>
              <a:ahLst/>
              <a:cxnLst/>
              <a:rect l="l" t="t" r="r" b="b"/>
              <a:pathLst>
                <a:path w="360045">
                  <a:moveTo>
                    <a:pt x="0" y="0"/>
                  </a:move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2232000" y="1351992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2232000" y="1351992"/>
              <a:ext cx="720090" cy="1523365"/>
            </a:xfrm>
            <a:custGeom>
              <a:avLst/>
              <a:gdLst/>
              <a:ahLst/>
              <a:cxnLst/>
              <a:rect l="l" t="t" r="r" b="b"/>
              <a:pathLst>
                <a:path w="720089" h="1523364">
                  <a:moveTo>
                    <a:pt x="0" y="1522800"/>
                  </a:moveTo>
                  <a:lnTo>
                    <a:pt x="719999" y="1522800"/>
                  </a:lnTo>
                  <a:lnTo>
                    <a:pt x="719999" y="0"/>
                  </a:lnTo>
                  <a:lnTo>
                    <a:pt x="0" y="0"/>
                  </a:lnTo>
                  <a:lnTo>
                    <a:pt x="0" y="1522800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2232000" y="1351992"/>
            <a:ext cx="720090" cy="152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33985" marR="127000" indent="10668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778824" y="1485042"/>
            <a:ext cx="1716405" cy="668655"/>
            <a:chOff x="1778824" y="1485042"/>
            <a:chExt cx="1716405" cy="668655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5672" y="2073641"/>
              <a:ext cx="79502" cy="7950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781999" y="1524792"/>
              <a:ext cx="450215" cy="588645"/>
            </a:xfrm>
            <a:custGeom>
              <a:avLst/>
              <a:gdLst/>
              <a:ahLst/>
              <a:cxnLst/>
              <a:rect l="l" t="t" r="r" b="b"/>
              <a:pathLst>
                <a:path w="450214" h="588644">
                  <a:moveTo>
                    <a:pt x="0" y="0"/>
                  </a:moveTo>
                  <a:lnTo>
                    <a:pt x="135000" y="0"/>
                  </a:lnTo>
                  <a:lnTo>
                    <a:pt x="135000" y="588599"/>
                  </a:lnTo>
                  <a:lnTo>
                    <a:pt x="450000" y="5885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5673" y="1485042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2952000" y="1524793"/>
              <a:ext cx="540385" cy="588645"/>
            </a:xfrm>
            <a:custGeom>
              <a:avLst/>
              <a:gdLst/>
              <a:ahLst/>
              <a:cxnLst/>
              <a:rect l="l" t="t" r="r" b="b"/>
              <a:pathLst>
                <a:path w="540385" h="588644">
                  <a:moveTo>
                    <a:pt x="0" y="588599"/>
                  </a:moveTo>
                  <a:lnTo>
                    <a:pt x="270000" y="588599"/>
                  </a:lnTo>
                  <a:lnTo>
                    <a:pt x="270000" y="0"/>
                  </a:lnTo>
                  <a:lnTo>
                    <a:pt x="540000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6" name="object 46"/>
          <p:cNvSpPr txBox="1"/>
          <p:nvPr/>
        </p:nvSpPr>
        <p:spPr>
          <a:xfrm>
            <a:off x="4932000" y="2242164"/>
            <a:ext cx="1080135" cy="590550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457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28295" marR="113665" indent="-207645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Pemilihan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Penyedia/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Pemenang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4388825" y="1521618"/>
            <a:ext cx="546735" cy="1056005"/>
            <a:chOff x="4388825" y="1521618"/>
            <a:chExt cx="546735" cy="1056005"/>
          </a:xfrm>
        </p:grpSpPr>
        <p:pic>
          <p:nvPicPr>
            <p:cNvPr id="48" name="object 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55673" y="2497613"/>
              <a:ext cx="79501" cy="79501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4392000" y="1524793"/>
              <a:ext cx="540385" cy="1012825"/>
            </a:xfrm>
            <a:custGeom>
              <a:avLst/>
              <a:gdLst/>
              <a:ahLst/>
              <a:cxnLst/>
              <a:rect l="l" t="t" r="r" b="b"/>
              <a:pathLst>
                <a:path w="540385" h="1012825">
                  <a:moveTo>
                    <a:pt x="0" y="0"/>
                  </a:moveTo>
                  <a:lnTo>
                    <a:pt x="270000" y="0"/>
                  </a:lnTo>
                  <a:lnTo>
                    <a:pt x="270000" y="1012571"/>
                  </a:lnTo>
                  <a:lnTo>
                    <a:pt x="540000" y="1012571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/>
          <p:cNvSpPr txBox="1"/>
          <p:nvPr/>
        </p:nvSpPr>
        <p:spPr>
          <a:xfrm>
            <a:off x="7937999" y="3502164"/>
            <a:ext cx="1080135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819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4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9271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008825" y="1485041"/>
            <a:ext cx="3876675" cy="2327275"/>
            <a:chOff x="6008825" y="1485041"/>
            <a:chExt cx="3876675" cy="2327275"/>
          </a:xfrm>
        </p:grpSpPr>
        <p:pic>
          <p:nvPicPr>
            <p:cNvPr id="52" name="object 5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85673" y="1485042"/>
              <a:ext cx="79501" cy="79501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012000" y="1524793"/>
              <a:ext cx="450215" cy="1012825"/>
            </a:xfrm>
            <a:custGeom>
              <a:avLst/>
              <a:gdLst/>
              <a:ahLst/>
              <a:cxnLst/>
              <a:rect l="l" t="t" r="r" b="b"/>
              <a:pathLst>
                <a:path w="450214" h="1012825">
                  <a:moveTo>
                    <a:pt x="0" y="1012571"/>
                  </a:moveTo>
                  <a:lnTo>
                    <a:pt x="269999" y="1012571"/>
                  </a:lnTo>
                  <a:lnTo>
                    <a:pt x="269999" y="0"/>
                  </a:lnTo>
                  <a:lnTo>
                    <a:pt x="449999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7861672" y="3732413"/>
              <a:ext cx="79502" cy="79501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7361999" y="1524792"/>
              <a:ext cx="576580" cy="2247900"/>
            </a:xfrm>
            <a:custGeom>
              <a:avLst/>
              <a:gdLst/>
              <a:ahLst/>
              <a:cxnLst/>
              <a:rect l="l" t="t" r="r" b="b"/>
              <a:pathLst>
                <a:path w="576579" h="2247900">
                  <a:moveTo>
                    <a:pt x="0" y="0"/>
                  </a:moveTo>
                  <a:lnTo>
                    <a:pt x="270000" y="0"/>
                  </a:lnTo>
                  <a:lnTo>
                    <a:pt x="270000" y="2247371"/>
                  </a:lnTo>
                  <a:lnTo>
                    <a:pt x="576000" y="2247371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6" name="object 5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05672" y="1485041"/>
              <a:ext cx="79501" cy="79501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9017999" y="1524792"/>
              <a:ext cx="864235" cy="2247900"/>
            </a:xfrm>
            <a:custGeom>
              <a:avLst/>
              <a:gdLst/>
              <a:ahLst/>
              <a:cxnLst/>
              <a:rect l="l" t="t" r="r" b="b"/>
              <a:pathLst>
                <a:path w="864234" h="2247900">
                  <a:moveTo>
                    <a:pt x="0" y="2247371"/>
                  </a:moveTo>
                  <a:lnTo>
                    <a:pt x="269999" y="2247371"/>
                  </a:lnTo>
                  <a:lnTo>
                    <a:pt x="269999" y="0"/>
                  </a:lnTo>
                  <a:lnTo>
                    <a:pt x="863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4571" y="364571"/>
            <a:ext cx="11767820" cy="3860800"/>
          </a:xfrm>
          <a:custGeom>
            <a:avLst/>
            <a:gdLst/>
            <a:ahLst/>
            <a:cxnLst/>
            <a:rect l="l" t="t" r="r" b="b"/>
            <a:pathLst>
              <a:path w="11767820" h="3860800">
                <a:moveTo>
                  <a:pt x="0" y="3860220"/>
                </a:moveTo>
                <a:lnTo>
                  <a:pt x="11767428" y="3860220"/>
                </a:lnTo>
                <a:lnTo>
                  <a:pt x="11767428" y="0"/>
                </a:lnTo>
                <a:lnTo>
                  <a:pt x="0" y="0"/>
                </a:lnTo>
                <a:lnTo>
                  <a:pt x="0" y="3860220"/>
                </a:lnTo>
                <a:close/>
              </a:path>
            </a:pathLst>
          </a:custGeom>
          <a:ln w="9143">
            <a:solidFill>
              <a:srgbClr val="254F6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64571" y="364571"/>
            <a:ext cx="11767820" cy="360045"/>
          </a:xfrm>
          <a:prstGeom prst="rect">
            <a:avLst/>
          </a:prstGeom>
          <a:solidFill>
            <a:srgbClr val="418AB3"/>
          </a:solidFill>
          <a:ln w="9143">
            <a:solidFill>
              <a:srgbClr val="254F65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295"/>
              </a:spcBef>
            </a:pPr>
            <a:r>
              <a:rPr sz="16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PP</a:t>
            </a:r>
            <a:r>
              <a:rPr sz="16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01.1 </a:t>
            </a:r>
            <a:r>
              <a:rPr sz="16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CFM02</a:t>
            </a:r>
            <a:endParaRPr sz="16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61396" y="901396"/>
            <a:ext cx="11774170" cy="1167130"/>
            <a:chOff x="361396" y="901396"/>
            <a:chExt cx="11774170" cy="1167130"/>
          </a:xfrm>
        </p:grpSpPr>
        <p:sp>
          <p:nvSpPr>
            <p:cNvPr id="5" name="object 5"/>
            <p:cNvSpPr/>
            <p:nvPr/>
          </p:nvSpPr>
          <p:spPr>
            <a:xfrm>
              <a:off x="364571" y="904571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64571" y="904571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64571" y="904571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441786" y="1189222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0" name="object 10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350346" y="2156193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61396" y="3141616"/>
            <a:ext cx="11774170" cy="1086485"/>
            <a:chOff x="361396" y="3141616"/>
            <a:chExt cx="11774170" cy="1086485"/>
          </a:xfrm>
        </p:grpSpPr>
        <p:sp>
          <p:nvSpPr>
            <p:cNvPr id="15" name="object 15"/>
            <p:cNvSpPr/>
            <p:nvPr/>
          </p:nvSpPr>
          <p:spPr>
            <a:xfrm>
              <a:off x="364571" y="3144791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64571" y="314479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64571" y="3144791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350346" y="3319009"/>
            <a:ext cx="377190" cy="732155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84150" marR="5080" indent="-172085">
              <a:lnSpc>
                <a:spcPts val="1440"/>
              </a:lnSpc>
              <a:spcBef>
                <a:spcPts val="15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PIHAK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KE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TIGA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64571" y="724570"/>
            <a:ext cx="11767820" cy="180340"/>
          </a:xfrm>
          <a:custGeom>
            <a:avLst/>
            <a:gdLst/>
            <a:ahLst/>
            <a:cxnLst/>
            <a:rect l="l" t="t" r="r" b="b"/>
            <a:pathLst>
              <a:path w="11767820" h="180340">
                <a:moveTo>
                  <a:pt x="0" y="179999"/>
                </a:moveTo>
                <a:lnTo>
                  <a:pt x="11767428" y="179999"/>
                </a:lnTo>
                <a:lnTo>
                  <a:pt x="11767428" y="0"/>
                </a:lnTo>
                <a:lnTo>
                  <a:pt x="0" y="0"/>
                </a:lnTo>
                <a:lnTo>
                  <a:pt x="0" y="179999"/>
                </a:lnTo>
                <a:close/>
              </a:path>
            </a:pathLst>
          </a:custGeom>
          <a:ln w="6350">
            <a:solidFill>
              <a:srgbClr val="254F6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369143" y="729142"/>
            <a:ext cx="11758295" cy="172720"/>
          </a:xfrm>
          <a:prstGeom prst="rect">
            <a:avLst/>
          </a:prstGeom>
          <a:solidFill>
            <a:srgbClr val="418AB3"/>
          </a:solidFill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ts val="1275"/>
              </a:lnSpc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Penyediaan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Perlengkapan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440971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792000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10076974" y="1440971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861999" y="1254792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3749300" y="1380011"/>
            <a:ext cx="13081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476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96174" y="1380011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 marR="5080" indent="-330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87000" y="1254792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5254760" y="1440971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754572" y="1254792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7002810" y="1373471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94572" y="2398571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95580" marR="119380" indent="-69215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Masukan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Musrenbang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404820" y="1485041"/>
            <a:ext cx="8390890" cy="916940"/>
            <a:chOff x="1404820" y="1485041"/>
            <a:chExt cx="8390890" cy="916940"/>
          </a:xfrm>
        </p:grpSpPr>
        <p:pic>
          <p:nvPicPr>
            <p:cNvPr id="34" name="object 34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404820" y="1701617"/>
              <a:ext cx="79502" cy="7950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444571" y="1704792"/>
              <a:ext cx="0" cy="694055"/>
            </a:xfrm>
            <a:custGeom>
              <a:avLst/>
              <a:gdLst/>
              <a:ahLst/>
              <a:cxnLst/>
              <a:rect l="l" t="t" r="r" b="b"/>
              <a:pathLst>
                <a:path h="694055">
                  <a:moveTo>
                    <a:pt x="0" y="69377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85672" y="1485041"/>
              <a:ext cx="79501" cy="7950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894571" y="1524792"/>
              <a:ext cx="967740" cy="0"/>
            </a:xfrm>
            <a:custGeom>
              <a:avLst/>
              <a:gdLst/>
              <a:ahLst/>
              <a:cxnLst/>
              <a:rect l="l" t="t" r="r" b="b"/>
              <a:pathLst>
                <a:path w="967739">
                  <a:moveTo>
                    <a:pt x="0" y="0"/>
                  </a:moveTo>
                  <a:lnTo>
                    <a:pt x="9674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45673" y="1485041"/>
              <a:ext cx="79502" cy="79502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78245" y="1485041"/>
              <a:ext cx="79501" cy="79502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5922000" y="1524792"/>
              <a:ext cx="833119" cy="0"/>
            </a:xfrm>
            <a:custGeom>
              <a:avLst/>
              <a:gdLst/>
              <a:ahLst/>
              <a:cxnLst/>
              <a:rect l="l" t="t" r="r" b="b"/>
              <a:pathLst>
                <a:path w="833120">
                  <a:moveTo>
                    <a:pt x="0" y="0"/>
                  </a:moveTo>
                  <a:lnTo>
                    <a:pt x="832571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15673" y="1485041"/>
              <a:ext cx="79502" cy="795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7654572" y="1524792"/>
              <a:ext cx="2138045" cy="0"/>
            </a:xfrm>
            <a:custGeom>
              <a:avLst/>
              <a:gdLst/>
              <a:ahLst/>
              <a:cxnLst/>
              <a:rect l="l" t="t" r="r" b="b"/>
              <a:pathLst>
                <a:path w="2138045">
                  <a:moveTo>
                    <a:pt x="0" y="0"/>
                  </a:moveTo>
                  <a:lnTo>
                    <a:pt x="213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8352000" y="3414792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98755" marR="191135" indent="3619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Dokumen/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7988825" y="1485041"/>
            <a:ext cx="1806575" cy="2239645"/>
            <a:chOff x="7988825" y="1485041"/>
            <a:chExt cx="1806575" cy="2239645"/>
          </a:xfrm>
        </p:grpSpPr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15672" y="1485041"/>
              <a:ext cx="79501" cy="7950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9251999" y="1524792"/>
              <a:ext cx="540385" cy="2160270"/>
            </a:xfrm>
            <a:custGeom>
              <a:avLst/>
              <a:gdLst/>
              <a:ahLst/>
              <a:cxnLst/>
              <a:rect l="l" t="t" r="r" b="b"/>
              <a:pathLst>
                <a:path w="540384" h="2160270">
                  <a:moveTo>
                    <a:pt x="0" y="2160000"/>
                  </a:moveTo>
                  <a:lnTo>
                    <a:pt x="270000" y="2160000"/>
                  </a:lnTo>
                  <a:lnTo>
                    <a:pt x="270000" y="0"/>
                  </a:lnTo>
                  <a:lnTo>
                    <a:pt x="54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7" name="object 4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75673" y="3645041"/>
              <a:ext cx="79502" cy="795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7992000" y="1524792"/>
              <a:ext cx="360045" cy="2160270"/>
            </a:xfrm>
            <a:custGeom>
              <a:avLst/>
              <a:gdLst/>
              <a:ahLst/>
              <a:cxnLst/>
              <a:rect l="l" t="t" r="r" b="b"/>
              <a:pathLst>
                <a:path w="360045" h="2160270">
                  <a:moveTo>
                    <a:pt x="0" y="0"/>
                  </a:moveTo>
                  <a:lnTo>
                    <a:pt x="0" y="2160000"/>
                  </a:lnTo>
                  <a:lnTo>
                    <a:pt x="359999" y="216000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3870325"/>
            <a:chOff x="359809" y="359809"/>
            <a:chExt cx="11777345" cy="3870325"/>
          </a:xfrm>
        </p:grpSpPr>
        <p:sp>
          <p:nvSpPr>
            <p:cNvPr id="3" name="object 3"/>
            <p:cNvSpPr/>
            <p:nvPr/>
          </p:nvSpPr>
          <p:spPr>
            <a:xfrm>
              <a:off x="364571" y="364572"/>
              <a:ext cx="11767820" cy="3860800"/>
            </a:xfrm>
            <a:custGeom>
              <a:avLst/>
              <a:gdLst/>
              <a:ahLst/>
              <a:cxnLst/>
              <a:rect l="l" t="t" r="r" b="b"/>
              <a:pathLst>
                <a:path w="11767820" h="3860800">
                  <a:moveTo>
                    <a:pt x="0" y="3860220"/>
                  </a:moveTo>
                  <a:lnTo>
                    <a:pt x="11767428" y="386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86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CFM03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355017"/>
            <a:ext cx="194310" cy="4997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POLISI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3141618"/>
            <a:ext cx="11774170" cy="1086485"/>
            <a:chOff x="361396" y="3141618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3144793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3144793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3144793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350346" y="3236194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23" name="object 23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 txBox="1"/>
          <p:nvPr/>
        </p:nvSpPr>
        <p:spPr>
          <a:xfrm>
            <a:off x="377271" y="695192"/>
            <a:ext cx="28174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Rehabilitas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Pemeliharaan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Prasarana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94572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1106037" y="1440973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992355" y="1344793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9277329" y="1440973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861999" y="1254793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749300" y="1380013"/>
            <a:ext cx="13081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476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096174" y="1380013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 marR="5080" indent="-330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887000" y="1254793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5254760" y="1440973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754572" y="1254793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7002810" y="1373473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991397" y="2395397"/>
            <a:ext cx="906780" cy="1385570"/>
            <a:chOff x="991397" y="2395397"/>
            <a:chExt cx="906780" cy="1385570"/>
          </a:xfrm>
        </p:grpSpPr>
        <p:sp>
          <p:nvSpPr>
            <p:cNvPr id="38" name="object 38"/>
            <p:cNvSpPr/>
            <p:nvPr/>
          </p:nvSpPr>
          <p:spPr>
            <a:xfrm>
              <a:off x="994572" y="2398572"/>
              <a:ext cx="900430" cy="1379220"/>
            </a:xfrm>
            <a:custGeom>
              <a:avLst/>
              <a:gdLst/>
              <a:ahLst/>
              <a:cxnLst/>
              <a:rect l="l" t="t" r="r" b="b"/>
              <a:pathLst>
                <a:path w="900430" h="1379220">
                  <a:moveTo>
                    <a:pt x="0" y="1379062"/>
                  </a:moveTo>
                  <a:lnTo>
                    <a:pt x="900000" y="1379062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379062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994572" y="2398572"/>
              <a:ext cx="900430" cy="1379220"/>
            </a:xfrm>
            <a:custGeom>
              <a:avLst/>
              <a:gdLst/>
              <a:ahLst/>
              <a:cxnLst/>
              <a:rect l="l" t="t" r="r" b="b"/>
              <a:pathLst>
                <a:path w="900430" h="1379220">
                  <a:moveTo>
                    <a:pt x="0" y="1379062"/>
                  </a:moveTo>
                  <a:lnTo>
                    <a:pt x="900000" y="1379062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379062"/>
                  </a:lnTo>
                  <a:close/>
                </a:path>
              </a:pathLst>
            </a:custGeom>
            <a:ln w="63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994572" y="2398572"/>
            <a:ext cx="900430" cy="1379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56210" marR="113665" indent="-3556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Masukan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terkait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Rambu-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rambu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404820" y="1485042"/>
            <a:ext cx="7590790" cy="913765"/>
            <a:chOff x="1404820" y="1485042"/>
            <a:chExt cx="7590790" cy="913765"/>
          </a:xfrm>
        </p:grpSpPr>
        <p:pic>
          <p:nvPicPr>
            <p:cNvPr id="42" name="object 42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404820" y="1701618"/>
              <a:ext cx="79502" cy="7950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444571" y="1704793"/>
              <a:ext cx="0" cy="694055"/>
            </a:xfrm>
            <a:custGeom>
              <a:avLst/>
              <a:gdLst/>
              <a:ahLst/>
              <a:cxnLst/>
              <a:rect l="l" t="t" r="r" b="b"/>
              <a:pathLst>
                <a:path h="694055">
                  <a:moveTo>
                    <a:pt x="0" y="69377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85672" y="1485042"/>
              <a:ext cx="79501" cy="79502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894571" y="1524793"/>
              <a:ext cx="967740" cy="0"/>
            </a:xfrm>
            <a:custGeom>
              <a:avLst/>
              <a:gdLst/>
              <a:ahLst/>
              <a:cxnLst/>
              <a:rect l="l" t="t" r="r" b="b"/>
              <a:pathLst>
                <a:path w="967739">
                  <a:moveTo>
                    <a:pt x="0" y="0"/>
                  </a:moveTo>
                  <a:lnTo>
                    <a:pt x="9674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45673" y="1485042"/>
              <a:ext cx="79502" cy="79502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78245" y="1485042"/>
              <a:ext cx="79501" cy="79502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5922000" y="1524793"/>
              <a:ext cx="833119" cy="0"/>
            </a:xfrm>
            <a:custGeom>
              <a:avLst/>
              <a:gdLst/>
              <a:ahLst/>
              <a:cxnLst/>
              <a:rect l="l" t="t" r="r" b="b"/>
              <a:pathLst>
                <a:path w="833120">
                  <a:moveTo>
                    <a:pt x="0" y="0"/>
                  </a:moveTo>
                  <a:lnTo>
                    <a:pt x="832571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9" name="object 4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16028" y="1485042"/>
              <a:ext cx="79502" cy="79502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654572" y="1524793"/>
              <a:ext cx="1337945" cy="0"/>
            </a:xfrm>
            <a:custGeom>
              <a:avLst/>
              <a:gdLst/>
              <a:ahLst/>
              <a:cxnLst/>
              <a:rect l="l" t="t" r="r" b="b"/>
              <a:pathLst>
                <a:path w="1337945">
                  <a:moveTo>
                    <a:pt x="0" y="0"/>
                  </a:moveTo>
                  <a:lnTo>
                    <a:pt x="1337782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1" name="object 5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16027" y="1485042"/>
              <a:ext cx="79502" cy="79502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7991999" y="1524793"/>
              <a:ext cx="1000760" cy="0"/>
            </a:xfrm>
            <a:custGeom>
              <a:avLst/>
              <a:gdLst/>
              <a:ahLst/>
              <a:cxnLst/>
              <a:rect l="l" t="t" r="r" b="b"/>
              <a:pathLst>
                <a:path w="1000759">
                  <a:moveTo>
                    <a:pt x="0" y="0"/>
                  </a:moveTo>
                  <a:lnTo>
                    <a:pt x="1000354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9809"/>
            <a:ext cx="11777345" cy="4949825"/>
            <a:chOff x="359809" y="359809"/>
            <a:chExt cx="11777345" cy="4949825"/>
          </a:xfrm>
        </p:grpSpPr>
        <p:sp>
          <p:nvSpPr>
            <p:cNvPr id="3" name="object 3"/>
            <p:cNvSpPr/>
            <p:nvPr/>
          </p:nvSpPr>
          <p:spPr>
            <a:xfrm>
              <a:off x="364571" y="364571"/>
              <a:ext cx="11767820" cy="4940300"/>
            </a:xfrm>
            <a:custGeom>
              <a:avLst/>
              <a:gdLst/>
              <a:ahLst/>
              <a:cxnLst/>
              <a:rect l="l" t="t" r="r" b="b"/>
              <a:pathLst>
                <a:path w="11767820" h="4940300">
                  <a:moveTo>
                    <a:pt x="0" y="4940220"/>
                  </a:moveTo>
                  <a:lnTo>
                    <a:pt x="11767428" y="494022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494022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64571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CFM04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01397"/>
            <a:ext cx="11774170" cy="1167130"/>
            <a:chOff x="361396" y="901397"/>
            <a:chExt cx="11774170" cy="1167130"/>
          </a:xfrm>
        </p:grpSpPr>
        <p:sp>
          <p:nvSpPr>
            <p:cNvPr id="8" name="object 8"/>
            <p:cNvSpPr/>
            <p:nvPr/>
          </p:nvSpPr>
          <p:spPr>
            <a:xfrm>
              <a:off x="364571" y="904572"/>
              <a:ext cx="11767820" cy="1160780"/>
            </a:xfrm>
            <a:custGeom>
              <a:avLst/>
              <a:gdLst/>
              <a:ahLst/>
              <a:cxnLst/>
              <a:rect l="l" t="t" r="r" b="b"/>
              <a:pathLst>
                <a:path w="11767820" h="1160780">
                  <a:moveTo>
                    <a:pt x="0" y="1160221"/>
                  </a:moveTo>
                  <a:lnTo>
                    <a:pt x="11767428" y="1160221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04572"/>
              <a:ext cx="360045" cy="1160780"/>
            </a:xfrm>
            <a:custGeom>
              <a:avLst/>
              <a:gdLst/>
              <a:ahLst/>
              <a:cxnLst/>
              <a:rect l="l" t="t" r="r" b="b"/>
              <a:pathLst>
                <a:path w="360045" h="1160780">
                  <a:moveTo>
                    <a:pt x="359999" y="1160221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0221"/>
                  </a:lnTo>
                  <a:lnTo>
                    <a:pt x="359999" y="1160221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18922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061617"/>
            <a:ext cx="11774170" cy="1086485"/>
            <a:chOff x="361396" y="206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06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06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223828"/>
            <a:ext cx="194310" cy="7620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TNI/POLRI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4221617"/>
            <a:ext cx="11774170" cy="1086485"/>
            <a:chOff x="361396" y="4221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422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422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422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407157" y="4263414"/>
            <a:ext cx="300990" cy="10033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ANGKUTAN</a:t>
            </a:r>
            <a:endParaRPr sz="9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9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BARANG</a:t>
            </a:r>
            <a:r>
              <a:rPr sz="9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9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r>
              <a:rPr sz="900" spc="-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ORANG</a:t>
            </a:r>
            <a:endParaRPr sz="9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3141617"/>
            <a:ext cx="11774170" cy="1086485"/>
            <a:chOff x="361396" y="3141617"/>
            <a:chExt cx="11774170" cy="1086485"/>
          </a:xfrm>
        </p:grpSpPr>
        <p:sp>
          <p:nvSpPr>
            <p:cNvPr id="23" name="object 23"/>
            <p:cNvSpPr/>
            <p:nvPr/>
          </p:nvSpPr>
          <p:spPr>
            <a:xfrm>
              <a:off x="364571" y="314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364571" y="314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441786" y="3223569"/>
            <a:ext cx="194310" cy="9232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KEJAKSAAN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61396" y="721397"/>
            <a:ext cx="11774170" cy="186690"/>
            <a:chOff x="361396" y="721397"/>
            <a:chExt cx="11774170" cy="186690"/>
          </a:xfrm>
        </p:grpSpPr>
        <p:sp>
          <p:nvSpPr>
            <p:cNvPr id="28" name="object 28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364571" y="72457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377271" y="695192"/>
            <a:ext cx="28917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Pengembangan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Sarana</a:t>
            </a:r>
            <a:r>
              <a:rPr sz="12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Prasarana</a:t>
            </a:r>
            <a:r>
              <a:rPr sz="12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Terminal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94572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1106037" y="1440972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1141999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11426973" y="144097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431396" y="1171397"/>
            <a:ext cx="906780" cy="1769745"/>
            <a:chOff x="2431396" y="1171397"/>
            <a:chExt cx="906780" cy="1769745"/>
          </a:xfrm>
        </p:grpSpPr>
        <p:sp>
          <p:nvSpPr>
            <p:cNvPr id="36" name="object 36"/>
            <p:cNvSpPr/>
            <p:nvPr/>
          </p:nvSpPr>
          <p:spPr>
            <a:xfrm>
              <a:off x="2434571" y="1174572"/>
              <a:ext cx="900430" cy="1763395"/>
            </a:xfrm>
            <a:custGeom>
              <a:avLst/>
              <a:gdLst/>
              <a:ahLst/>
              <a:cxnLst/>
              <a:rect l="l" t="t" r="r" b="b"/>
              <a:pathLst>
                <a:path w="900429" h="1763395">
                  <a:moveTo>
                    <a:pt x="0" y="1762967"/>
                  </a:moveTo>
                  <a:lnTo>
                    <a:pt x="900000" y="1762967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762967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2434571" y="1174572"/>
              <a:ext cx="900430" cy="1763395"/>
            </a:xfrm>
            <a:custGeom>
              <a:avLst/>
              <a:gdLst/>
              <a:ahLst/>
              <a:cxnLst/>
              <a:rect l="l" t="t" r="r" b="b"/>
              <a:pathLst>
                <a:path w="900429" h="1763395">
                  <a:moveTo>
                    <a:pt x="0" y="1762967"/>
                  </a:moveTo>
                  <a:lnTo>
                    <a:pt x="900000" y="1762967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1762967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2514932" y="1972235"/>
            <a:ext cx="7385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874571" y="1254793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4084685" y="1380013"/>
            <a:ext cx="4794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Survei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titik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173610" y="1501933"/>
            <a:ext cx="3016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Lokasi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179572" y="1254793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4761871" y="1380013"/>
            <a:ext cx="12617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4675" algn="l"/>
                <a:tab pos="755650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	Data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Lokasi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36232" y="1501933"/>
            <a:ext cx="2565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Razia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6751397" y="1251617"/>
            <a:ext cx="906780" cy="3561715"/>
            <a:chOff x="6751397" y="1251617"/>
            <a:chExt cx="906780" cy="3561715"/>
          </a:xfrm>
        </p:grpSpPr>
        <p:sp>
          <p:nvSpPr>
            <p:cNvPr id="46" name="object 46"/>
            <p:cNvSpPr/>
            <p:nvPr/>
          </p:nvSpPr>
          <p:spPr>
            <a:xfrm>
              <a:off x="6754572" y="1254792"/>
              <a:ext cx="900430" cy="3555365"/>
            </a:xfrm>
            <a:custGeom>
              <a:avLst/>
              <a:gdLst/>
              <a:ahLst/>
              <a:cxnLst/>
              <a:rect l="l" t="t" r="r" b="b"/>
              <a:pathLst>
                <a:path w="900429" h="3555365">
                  <a:moveTo>
                    <a:pt x="0" y="3554746"/>
                  </a:moveTo>
                  <a:lnTo>
                    <a:pt x="900000" y="3554746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3554746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6754572" y="1254792"/>
              <a:ext cx="900430" cy="3555365"/>
            </a:xfrm>
            <a:custGeom>
              <a:avLst/>
              <a:gdLst/>
              <a:ahLst/>
              <a:cxnLst/>
              <a:rect l="l" t="t" r="r" b="b"/>
              <a:pathLst>
                <a:path w="900429" h="3555365">
                  <a:moveTo>
                    <a:pt x="0" y="3554746"/>
                  </a:moveTo>
                  <a:lnTo>
                    <a:pt x="900000" y="3554746"/>
                  </a:lnTo>
                  <a:lnTo>
                    <a:pt x="900000" y="0"/>
                  </a:lnTo>
                  <a:lnTo>
                    <a:pt x="0" y="0"/>
                  </a:lnTo>
                  <a:lnTo>
                    <a:pt x="0" y="3554746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/>
          <p:cNvSpPr txBox="1"/>
          <p:nvPr/>
        </p:nvSpPr>
        <p:spPr>
          <a:xfrm>
            <a:off x="6754572" y="1254792"/>
            <a:ext cx="900430" cy="3555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11811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</a:t>
            </a:r>
            <a:r>
              <a:rPr sz="8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Razia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891396" y="1254793"/>
            <a:ext cx="7360920" cy="841375"/>
            <a:chOff x="1891396" y="1254793"/>
            <a:chExt cx="7360920" cy="841375"/>
          </a:xfrm>
        </p:grpSpPr>
        <p:pic>
          <p:nvPicPr>
            <p:cNvPr id="50" name="object 50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358245" y="2016304"/>
              <a:ext cx="79501" cy="79502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894571" y="1524792"/>
              <a:ext cx="540385" cy="531495"/>
            </a:xfrm>
            <a:custGeom>
              <a:avLst/>
              <a:gdLst/>
              <a:ahLst/>
              <a:cxnLst/>
              <a:rect l="l" t="t" r="r" b="b"/>
              <a:pathLst>
                <a:path w="540385" h="531494">
                  <a:moveTo>
                    <a:pt x="0" y="0"/>
                  </a:moveTo>
                  <a:lnTo>
                    <a:pt x="270000" y="0"/>
                  </a:lnTo>
                  <a:lnTo>
                    <a:pt x="270000" y="531262"/>
                  </a:lnTo>
                  <a:lnTo>
                    <a:pt x="540000" y="531262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2" name="object 5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4821" y="1791618"/>
              <a:ext cx="79501" cy="79502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3334572" y="1794793"/>
              <a:ext cx="990600" cy="261620"/>
            </a:xfrm>
            <a:custGeom>
              <a:avLst/>
              <a:gdLst/>
              <a:ahLst/>
              <a:cxnLst/>
              <a:rect l="l" t="t" r="r" b="b"/>
              <a:pathLst>
                <a:path w="990600" h="261619">
                  <a:moveTo>
                    <a:pt x="0" y="261262"/>
                  </a:moveTo>
                  <a:lnTo>
                    <a:pt x="989999" y="261262"/>
                  </a:lnTo>
                  <a:lnTo>
                    <a:pt x="989999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38244" y="1485041"/>
              <a:ext cx="79501" cy="79502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8352000" y="1254793"/>
              <a:ext cx="900430" cy="539750"/>
            </a:xfrm>
            <a:custGeom>
              <a:avLst/>
              <a:gdLst/>
              <a:ahLst/>
              <a:cxnLst/>
              <a:rect l="l" t="t" r="r" b="b"/>
              <a:pathLst>
                <a:path w="900429" h="539750">
                  <a:moveTo>
                    <a:pt x="900000" y="0"/>
                  </a:moveTo>
                  <a:lnTo>
                    <a:pt x="0" y="0"/>
                  </a:lnTo>
                  <a:lnTo>
                    <a:pt x="0" y="472500"/>
                  </a:lnTo>
                  <a:lnTo>
                    <a:pt x="33461" y="492345"/>
                  </a:lnTo>
                  <a:lnTo>
                    <a:pt x="68578" y="508885"/>
                  </a:lnTo>
                  <a:lnTo>
                    <a:pt x="105105" y="522020"/>
                  </a:lnTo>
                  <a:lnTo>
                    <a:pt x="142798" y="531649"/>
                  </a:lnTo>
                  <a:lnTo>
                    <a:pt x="196130" y="538977"/>
                  </a:lnTo>
                  <a:lnTo>
                    <a:pt x="249517" y="539255"/>
                  </a:lnTo>
                  <a:lnTo>
                    <a:pt x="302279" y="532615"/>
                  </a:lnTo>
                  <a:lnTo>
                    <a:pt x="353735" y="519189"/>
                  </a:lnTo>
                  <a:lnTo>
                    <a:pt x="403202" y="499106"/>
                  </a:lnTo>
                  <a:lnTo>
                    <a:pt x="450000" y="472500"/>
                  </a:lnTo>
                  <a:lnTo>
                    <a:pt x="483461" y="452655"/>
                  </a:lnTo>
                  <a:lnTo>
                    <a:pt x="518578" y="436114"/>
                  </a:lnTo>
                  <a:lnTo>
                    <a:pt x="555105" y="422979"/>
                  </a:lnTo>
                  <a:lnTo>
                    <a:pt x="592798" y="413350"/>
                  </a:lnTo>
                  <a:lnTo>
                    <a:pt x="646130" y="406022"/>
                  </a:lnTo>
                  <a:lnTo>
                    <a:pt x="900000" y="405744"/>
                  </a:lnTo>
                  <a:lnTo>
                    <a:pt x="900000" y="0"/>
                  </a:lnTo>
                  <a:close/>
                </a:path>
                <a:path w="900429" h="539750">
                  <a:moveTo>
                    <a:pt x="900000" y="405744"/>
                  </a:moveTo>
                  <a:lnTo>
                    <a:pt x="699517" y="405744"/>
                  </a:lnTo>
                  <a:lnTo>
                    <a:pt x="752279" y="412384"/>
                  </a:lnTo>
                  <a:lnTo>
                    <a:pt x="803735" y="425810"/>
                  </a:lnTo>
                  <a:lnTo>
                    <a:pt x="853202" y="445893"/>
                  </a:lnTo>
                  <a:lnTo>
                    <a:pt x="900000" y="472500"/>
                  </a:lnTo>
                  <a:lnTo>
                    <a:pt x="900000" y="405744"/>
                  </a:lnTo>
                  <a:close/>
                </a:path>
              </a:pathLst>
            </a:custGeom>
            <a:solidFill>
              <a:srgbClr val="A6B7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6" name="object 56"/>
          <p:cNvSpPr txBox="1"/>
          <p:nvPr/>
        </p:nvSpPr>
        <p:spPr>
          <a:xfrm>
            <a:off x="8588952" y="1373473"/>
            <a:ext cx="4267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6211396" y="1485041"/>
            <a:ext cx="4622165" cy="2533015"/>
            <a:chOff x="6211396" y="1485041"/>
            <a:chExt cx="4622165" cy="2533015"/>
          </a:xfrm>
        </p:grpSpPr>
        <p:pic>
          <p:nvPicPr>
            <p:cNvPr id="58" name="object 58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678244" y="2992415"/>
              <a:ext cx="79501" cy="79501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6214571" y="1524792"/>
              <a:ext cx="540385" cy="1507490"/>
            </a:xfrm>
            <a:custGeom>
              <a:avLst/>
              <a:gdLst/>
              <a:ahLst/>
              <a:cxnLst/>
              <a:rect l="l" t="t" r="r" b="b"/>
              <a:pathLst>
                <a:path w="540384" h="1507489">
                  <a:moveTo>
                    <a:pt x="0" y="0"/>
                  </a:moveTo>
                  <a:lnTo>
                    <a:pt x="270000" y="0"/>
                  </a:lnTo>
                  <a:lnTo>
                    <a:pt x="270000" y="1507373"/>
                  </a:lnTo>
                  <a:lnTo>
                    <a:pt x="540000" y="1507373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0" name="object 6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75672" y="1485041"/>
              <a:ext cx="79501" cy="79501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7654571" y="1524792"/>
              <a:ext cx="697865" cy="1507490"/>
            </a:xfrm>
            <a:custGeom>
              <a:avLst/>
              <a:gdLst/>
              <a:ahLst/>
              <a:cxnLst/>
              <a:rect l="l" t="t" r="r" b="b"/>
              <a:pathLst>
                <a:path w="697865" h="1507489">
                  <a:moveTo>
                    <a:pt x="0" y="1507373"/>
                  </a:moveTo>
                  <a:lnTo>
                    <a:pt x="270000" y="1507373"/>
                  </a:lnTo>
                  <a:lnTo>
                    <a:pt x="270000" y="0"/>
                  </a:lnTo>
                  <a:lnTo>
                    <a:pt x="697427" y="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9663143" y="3477539"/>
              <a:ext cx="1170305" cy="540385"/>
            </a:xfrm>
            <a:custGeom>
              <a:avLst/>
              <a:gdLst/>
              <a:ahLst/>
              <a:cxnLst/>
              <a:rect l="l" t="t" r="r" b="b"/>
              <a:pathLst>
                <a:path w="1170304" h="540385">
                  <a:moveTo>
                    <a:pt x="1170000" y="0"/>
                  </a:moveTo>
                  <a:lnTo>
                    <a:pt x="270000" y="0"/>
                  </a:lnTo>
                  <a:lnTo>
                    <a:pt x="0" y="540000"/>
                  </a:lnTo>
                  <a:lnTo>
                    <a:pt x="900000" y="540000"/>
                  </a:lnTo>
                  <a:lnTo>
                    <a:pt x="1170000" y="0"/>
                  </a:lnTo>
                  <a:close/>
                </a:path>
              </a:pathLst>
            </a:custGeom>
            <a:solidFill>
              <a:srgbClr val="83838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3" name="object 63"/>
          <p:cNvSpPr txBox="1"/>
          <p:nvPr/>
        </p:nvSpPr>
        <p:spPr>
          <a:xfrm>
            <a:off x="9994241" y="3663719"/>
            <a:ext cx="5080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Tilang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2844820" y="1036396"/>
            <a:ext cx="8300720" cy="2751455"/>
            <a:chOff x="2844820" y="1036396"/>
            <a:chExt cx="8300720" cy="2751455"/>
          </a:xfrm>
        </p:grpSpPr>
        <p:pic>
          <p:nvPicPr>
            <p:cNvPr id="65" name="object 6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065673" y="1485041"/>
              <a:ext cx="79501" cy="79501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10698142" y="1524792"/>
              <a:ext cx="443865" cy="2223135"/>
            </a:xfrm>
            <a:custGeom>
              <a:avLst/>
              <a:gdLst/>
              <a:ahLst/>
              <a:cxnLst/>
              <a:rect l="l" t="t" r="r" b="b"/>
              <a:pathLst>
                <a:path w="443865" h="2223135">
                  <a:moveTo>
                    <a:pt x="0" y="2222746"/>
                  </a:moveTo>
                  <a:lnTo>
                    <a:pt x="263856" y="2222746"/>
                  </a:lnTo>
                  <a:lnTo>
                    <a:pt x="263856" y="0"/>
                  </a:lnTo>
                  <a:lnTo>
                    <a:pt x="443856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7" name="object 6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44820" y="1098244"/>
              <a:ext cx="79502" cy="79502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2884571" y="1039571"/>
              <a:ext cx="1440180" cy="215265"/>
            </a:xfrm>
            <a:custGeom>
              <a:avLst/>
              <a:gdLst/>
              <a:ahLst/>
              <a:cxnLst/>
              <a:rect l="l" t="t" r="r" b="b"/>
              <a:pathLst>
                <a:path w="1440179" h="215265">
                  <a:moveTo>
                    <a:pt x="1439999" y="215221"/>
                  </a:moveTo>
                  <a:lnTo>
                    <a:pt x="1439999" y="0"/>
                  </a:lnTo>
                  <a:lnTo>
                    <a:pt x="0" y="0"/>
                  </a:lnTo>
                  <a:lnTo>
                    <a:pt x="0" y="135000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9" name="object 69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9721816" y="3707788"/>
              <a:ext cx="79502" cy="79501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9252000" y="1524792"/>
              <a:ext cx="546735" cy="2223135"/>
            </a:xfrm>
            <a:custGeom>
              <a:avLst/>
              <a:gdLst/>
              <a:ahLst/>
              <a:cxnLst/>
              <a:rect l="l" t="t" r="r" b="b"/>
              <a:pathLst>
                <a:path w="546734" h="2223135">
                  <a:moveTo>
                    <a:pt x="0" y="0"/>
                  </a:moveTo>
                  <a:lnTo>
                    <a:pt x="270000" y="0"/>
                  </a:lnTo>
                  <a:lnTo>
                    <a:pt x="270000" y="2222746"/>
                  </a:lnTo>
                  <a:lnTo>
                    <a:pt x="546143" y="2222746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1" name="object 7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065673" y="1485042"/>
              <a:ext cx="79501" cy="79502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9252000" y="1524792"/>
              <a:ext cx="1890395" cy="0"/>
            </a:xfrm>
            <a:custGeom>
              <a:avLst/>
              <a:gdLst/>
              <a:ahLst/>
              <a:cxnLst/>
              <a:rect l="l" t="t" r="r" b="b"/>
              <a:pathLst>
                <a:path w="1890395">
                  <a:moveTo>
                    <a:pt x="0" y="0"/>
                  </a:moveTo>
                  <a:lnTo>
                    <a:pt x="188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350030"/>
            <a:ext cx="11777345" cy="5094605"/>
            <a:chOff x="359809" y="350030"/>
            <a:chExt cx="11777345" cy="5094605"/>
          </a:xfrm>
        </p:grpSpPr>
        <p:sp>
          <p:nvSpPr>
            <p:cNvPr id="3" name="object 3"/>
            <p:cNvSpPr/>
            <p:nvPr/>
          </p:nvSpPr>
          <p:spPr>
            <a:xfrm>
              <a:off x="364571" y="354792"/>
              <a:ext cx="11767820" cy="5085080"/>
            </a:xfrm>
            <a:custGeom>
              <a:avLst/>
              <a:gdLst/>
              <a:ahLst/>
              <a:cxnLst/>
              <a:rect l="l" t="t" r="r" b="b"/>
              <a:pathLst>
                <a:path w="11767820" h="5085080">
                  <a:moveTo>
                    <a:pt x="0" y="5085000"/>
                  </a:moveTo>
                  <a:lnTo>
                    <a:pt x="11767428" y="5085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5085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35479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354792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CFM05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891618"/>
            <a:ext cx="11774170" cy="1221740"/>
            <a:chOff x="361396" y="891618"/>
            <a:chExt cx="11774170" cy="1221740"/>
          </a:xfrm>
        </p:grpSpPr>
        <p:sp>
          <p:nvSpPr>
            <p:cNvPr id="8" name="object 8"/>
            <p:cNvSpPr/>
            <p:nvPr/>
          </p:nvSpPr>
          <p:spPr>
            <a:xfrm>
              <a:off x="364571" y="894793"/>
              <a:ext cx="11767820" cy="1215390"/>
            </a:xfrm>
            <a:custGeom>
              <a:avLst/>
              <a:gdLst/>
              <a:ahLst/>
              <a:cxnLst/>
              <a:rect l="l" t="t" r="r" b="b"/>
              <a:pathLst>
                <a:path w="11767820" h="1215389">
                  <a:moveTo>
                    <a:pt x="0" y="1214999"/>
                  </a:moveTo>
                  <a:lnTo>
                    <a:pt x="11767428" y="1214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894793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894793"/>
              <a:ext cx="360045" cy="1215390"/>
            </a:xfrm>
            <a:custGeom>
              <a:avLst/>
              <a:gdLst/>
              <a:ahLst/>
              <a:cxnLst/>
              <a:rect l="l" t="t" r="r" b="b"/>
              <a:pathLst>
                <a:path w="360045" h="1215389">
                  <a:moveTo>
                    <a:pt x="359999" y="1214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214999"/>
                  </a:lnTo>
                  <a:lnTo>
                    <a:pt x="359999" y="1214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206834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106617"/>
            <a:ext cx="11774170" cy="1086485"/>
            <a:chOff x="361396" y="2106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109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109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109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441786" y="2433933"/>
            <a:ext cx="194310" cy="43243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BPKD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4356617"/>
            <a:ext cx="11774170" cy="1086485"/>
            <a:chOff x="361396" y="4356617"/>
            <a:chExt cx="11774170" cy="1086485"/>
          </a:xfrm>
        </p:grpSpPr>
        <p:sp>
          <p:nvSpPr>
            <p:cNvPr id="18" name="object 18"/>
            <p:cNvSpPr/>
            <p:nvPr/>
          </p:nvSpPr>
          <p:spPr>
            <a:xfrm>
              <a:off x="364571" y="4359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4359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64571" y="4359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258906" y="4468197"/>
            <a:ext cx="560070" cy="86360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12700" marR="5080" algn="ctr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PENGGUNA 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AREA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61396" y="3186618"/>
            <a:ext cx="11774170" cy="1176655"/>
            <a:chOff x="361396" y="3186618"/>
            <a:chExt cx="11774170" cy="1176655"/>
          </a:xfrm>
        </p:grpSpPr>
        <p:sp>
          <p:nvSpPr>
            <p:cNvPr id="23" name="object 23"/>
            <p:cNvSpPr/>
            <p:nvPr/>
          </p:nvSpPr>
          <p:spPr>
            <a:xfrm>
              <a:off x="364571" y="3189793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4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364571" y="3189793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4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364571" y="3189793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4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350346" y="3377056"/>
            <a:ext cx="377190" cy="7962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75565" marR="5080" indent="-63500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PERINDAK KOPTAM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61396" y="711617"/>
            <a:ext cx="11774170" cy="186690"/>
            <a:chOff x="361396" y="711617"/>
            <a:chExt cx="11774170" cy="186690"/>
          </a:xfrm>
        </p:grpSpPr>
        <p:sp>
          <p:nvSpPr>
            <p:cNvPr id="28" name="object 28"/>
            <p:cNvSpPr/>
            <p:nvPr/>
          </p:nvSpPr>
          <p:spPr>
            <a:xfrm>
              <a:off x="364571" y="71479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364571" y="71479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377271" y="685412"/>
            <a:ext cx="8637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Koordinasi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Sinkronisasi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Pengawasan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Izin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Penyelenggaraan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Pembangunan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Fasilitas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Kewenangan</a:t>
            </a:r>
            <a:r>
              <a:rPr sz="12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94572" y="1299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1106037" y="1395972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1141999" y="1299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11426973" y="139597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11999" y="1164793"/>
            <a:ext cx="900430" cy="63055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73025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Permintaan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182000" y="1209793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7418952" y="1328473"/>
            <a:ext cx="4267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442000" y="1164793"/>
            <a:ext cx="900430" cy="63055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50800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Pelaksana</a:t>
            </a:r>
            <a:r>
              <a:rPr sz="800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Kegiatan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881999" y="4629792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325755" marR="111125" indent="-207645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Retribusi</a:t>
            </a:r>
            <a:r>
              <a:rPr sz="800" spc="1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8078824" y="1440041"/>
            <a:ext cx="3066415" cy="3500120"/>
            <a:chOff x="8078824" y="1440041"/>
            <a:chExt cx="3066415" cy="3500120"/>
          </a:xfrm>
        </p:grpSpPr>
        <p:pic>
          <p:nvPicPr>
            <p:cNvPr id="41" name="object 41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365672" y="1440041"/>
              <a:ext cx="79502" cy="795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8081999" y="1479792"/>
              <a:ext cx="360045" cy="0"/>
            </a:xfrm>
            <a:custGeom>
              <a:avLst/>
              <a:gdLst/>
              <a:ahLst/>
              <a:cxnLst/>
              <a:rect l="l" t="t" r="r" b="b"/>
              <a:pathLst>
                <a:path w="360045">
                  <a:moveTo>
                    <a:pt x="0" y="0"/>
                  </a:move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05673" y="4860042"/>
              <a:ext cx="79501" cy="79501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9342000" y="1479793"/>
              <a:ext cx="540385" cy="3420110"/>
            </a:xfrm>
            <a:custGeom>
              <a:avLst/>
              <a:gdLst/>
              <a:ahLst/>
              <a:cxnLst/>
              <a:rect l="l" t="t" r="r" b="b"/>
              <a:pathLst>
                <a:path w="540384" h="3420110">
                  <a:moveTo>
                    <a:pt x="0" y="0"/>
                  </a:moveTo>
                  <a:lnTo>
                    <a:pt x="270000" y="0"/>
                  </a:lnTo>
                  <a:lnTo>
                    <a:pt x="270000" y="3419999"/>
                  </a:lnTo>
                  <a:lnTo>
                    <a:pt x="540000" y="3419999"/>
                  </a:lnTo>
                </a:path>
              </a:pathLst>
            </a:custGeom>
            <a:ln w="6349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65673" y="1440041"/>
              <a:ext cx="79502" cy="79501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0782000" y="1479793"/>
              <a:ext cx="360045" cy="3420110"/>
            </a:xfrm>
            <a:custGeom>
              <a:avLst/>
              <a:gdLst/>
              <a:ahLst/>
              <a:cxnLst/>
              <a:rect l="l" t="t" r="r" b="b"/>
              <a:pathLst>
                <a:path w="360045" h="3420110">
                  <a:moveTo>
                    <a:pt x="0" y="3419999"/>
                  </a:moveTo>
                  <a:lnTo>
                    <a:pt x="179999" y="3419999"/>
                  </a:lnTo>
                  <a:lnTo>
                    <a:pt x="179999" y="0"/>
                  </a:lnTo>
                  <a:lnTo>
                    <a:pt x="35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/>
          <p:cNvSpPr txBox="1"/>
          <p:nvPr/>
        </p:nvSpPr>
        <p:spPr>
          <a:xfrm>
            <a:off x="6461999" y="2379793"/>
            <a:ext cx="900430" cy="54038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209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Times New Roman" panose="02020603050405020304"/>
              <a:cs typeface="Times New Roman" panose="02020603050405020304"/>
            </a:endParaRPr>
          </a:p>
          <a:p>
            <a:pPr marL="73025" marR="65405" indent="193040">
              <a:lnSpc>
                <a:spcPct val="100000"/>
              </a:lnSpc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Fasilitasi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Permintaan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Karcis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6008825" y="1476618"/>
            <a:ext cx="456565" cy="1213485"/>
            <a:chOff x="6008825" y="1476618"/>
            <a:chExt cx="456565" cy="1213485"/>
          </a:xfrm>
        </p:grpSpPr>
        <p:pic>
          <p:nvPicPr>
            <p:cNvPr id="49" name="object 4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85673" y="2610042"/>
              <a:ext cx="79502" cy="7950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6012000" y="1479793"/>
              <a:ext cx="450215" cy="1170305"/>
            </a:xfrm>
            <a:custGeom>
              <a:avLst/>
              <a:gdLst/>
              <a:ahLst/>
              <a:cxnLst/>
              <a:rect l="l" t="t" r="r" b="b"/>
              <a:pathLst>
                <a:path w="450214" h="1170305">
                  <a:moveTo>
                    <a:pt x="0" y="0"/>
                  </a:moveTo>
                  <a:lnTo>
                    <a:pt x="270000" y="0"/>
                  </a:lnTo>
                  <a:lnTo>
                    <a:pt x="270000" y="1169999"/>
                  </a:lnTo>
                  <a:lnTo>
                    <a:pt x="450000" y="11699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/>
          <p:cNvSpPr txBox="1"/>
          <p:nvPr/>
        </p:nvSpPr>
        <p:spPr>
          <a:xfrm>
            <a:off x="1692000" y="3459793"/>
            <a:ext cx="900430" cy="630555"/>
          </a:xfrm>
          <a:prstGeom prst="rect">
            <a:avLst/>
          </a:prstGeom>
          <a:solidFill>
            <a:srgbClr val="A6B727"/>
          </a:solidFill>
        </p:spPr>
        <p:txBody>
          <a:bodyPr vert="horz" wrap="square" lIns="0" tIns="60960" rIns="0" bIns="0" rtlCol="0">
            <a:spAutoFit/>
          </a:bodyPr>
          <a:lstStyle/>
          <a:p>
            <a:pPr marL="91440" marR="84455" algn="ctr">
              <a:lnSpc>
                <a:spcPct val="100000"/>
              </a:lnSpc>
              <a:spcBef>
                <a:spcPts val="48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Khusus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dengan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terkait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titik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area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Pasar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Pusat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1441396" y="1161618"/>
            <a:ext cx="6230620" cy="2653030"/>
            <a:chOff x="1441396" y="1161618"/>
            <a:chExt cx="6230620" cy="2653030"/>
          </a:xfrm>
        </p:grpSpPr>
        <p:pic>
          <p:nvPicPr>
            <p:cNvPr id="53" name="object 5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15672" y="3735042"/>
              <a:ext cx="79502" cy="79502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1444571" y="1659793"/>
              <a:ext cx="247650" cy="2115185"/>
            </a:xfrm>
            <a:custGeom>
              <a:avLst/>
              <a:gdLst/>
              <a:ahLst/>
              <a:cxnLst/>
              <a:rect l="l" t="t" r="r" b="b"/>
              <a:pathLst>
                <a:path w="247650" h="2115185">
                  <a:moveTo>
                    <a:pt x="0" y="0"/>
                  </a:moveTo>
                  <a:lnTo>
                    <a:pt x="0" y="2114999"/>
                  </a:lnTo>
                  <a:lnTo>
                    <a:pt x="247427" y="2114999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5" name="object 5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8648" y="1791617"/>
              <a:ext cx="79501" cy="79502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2591999" y="1794792"/>
              <a:ext cx="266700" cy="1980564"/>
            </a:xfrm>
            <a:custGeom>
              <a:avLst/>
              <a:gdLst/>
              <a:ahLst/>
              <a:cxnLst/>
              <a:rect l="l" t="t" r="r" b="b"/>
              <a:pathLst>
                <a:path w="266700" h="1980564">
                  <a:moveTo>
                    <a:pt x="0" y="1979999"/>
                  </a:moveTo>
                  <a:lnTo>
                    <a:pt x="266400" y="1979999"/>
                  </a:lnTo>
                  <a:lnTo>
                    <a:pt x="2664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92249" y="1679117"/>
              <a:ext cx="79501" cy="79502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7362000" y="1682292"/>
              <a:ext cx="270510" cy="967740"/>
            </a:xfrm>
            <a:custGeom>
              <a:avLst/>
              <a:gdLst/>
              <a:ahLst/>
              <a:cxnLst/>
              <a:rect l="l" t="t" r="r" b="b"/>
              <a:pathLst>
                <a:path w="270509" h="967739">
                  <a:moveTo>
                    <a:pt x="0" y="967500"/>
                  </a:moveTo>
                  <a:lnTo>
                    <a:pt x="270000" y="967500"/>
                  </a:lnTo>
                  <a:lnTo>
                    <a:pt x="27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2408399" y="1164793"/>
              <a:ext cx="900430" cy="630555"/>
            </a:xfrm>
            <a:custGeom>
              <a:avLst/>
              <a:gdLst/>
              <a:ahLst/>
              <a:cxnLst/>
              <a:rect l="l" t="t" r="r" b="b"/>
              <a:pathLst>
                <a:path w="900429" h="630555">
                  <a:moveTo>
                    <a:pt x="450000" y="0"/>
                  </a:moveTo>
                  <a:lnTo>
                    <a:pt x="0" y="315000"/>
                  </a:lnTo>
                  <a:lnTo>
                    <a:pt x="450000" y="630000"/>
                  </a:lnTo>
                  <a:lnTo>
                    <a:pt x="900000" y="315000"/>
                  </a:lnTo>
                  <a:lnTo>
                    <a:pt x="450000" y="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2408399" y="1164793"/>
              <a:ext cx="900430" cy="630555"/>
            </a:xfrm>
            <a:custGeom>
              <a:avLst/>
              <a:gdLst/>
              <a:ahLst/>
              <a:cxnLst/>
              <a:rect l="l" t="t" r="r" b="b"/>
              <a:pathLst>
                <a:path w="900429" h="630555">
                  <a:moveTo>
                    <a:pt x="0" y="315000"/>
                  </a:moveTo>
                  <a:lnTo>
                    <a:pt x="450000" y="0"/>
                  </a:lnTo>
                  <a:lnTo>
                    <a:pt x="900000" y="315000"/>
                  </a:lnTo>
                  <a:lnTo>
                    <a:pt x="450000" y="630000"/>
                  </a:lnTo>
                  <a:lnTo>
                    <a:pt x="0" y="315000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1" name="object 61"/>
          <p:cNvSpPr txBox="1"/>
          <p:nvPr/>
        </p:nvSpPr>
        <p:spPr>
          <a:xfrm>
            <a:off x="2570591" y="1335013"/>
            <a:ext cx="57531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04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Survei</a:t>
            </a:r>
            <a:r>
              <a:rPr sz="800" spc="-4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Titik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Lokasi</a:t>
            </a:r>
            <a:r>
              <a:rPr sz="8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1404820" y="1026618"/>
            <a:ext cx="3504565" cy="771525"/>
            <a:chOff x="1404820" y="1026618"/>
            <a:chExt cx="3504565" cy="771525"/>
          </a:xfrm>
        </p:grpSpPr>
        <p:pic>
          <p:nvPicPr>
            <p:cNvPr id="63" name="object 6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332072" y="1440041"/>
              <a:ext cx="79502" cy="79502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894571" y="1479792"/>
              <a:ext cx="514350" cy="0"/>
            </a:xfrm>
            <a:custGeom>
              <a:avLst/>
              <a:gdLst/>
              <a:ahLst/>
              <a:cxnLst/>
              <a:rect l="l" t="t" r="r" b="b"/>
              <a:pathLst>
                <a:path w="514350">
                  <a:moveTo>
                    <a:pt x="0" y="0"/>
                  </a:moveTo>
                  <a:lnTo>
                    <a:pt x="513827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5" name="object 6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2072" y="1440041"/>
              <a:ext cx="79501" cy="79502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3308399" y="1479792"/>
              <a:ext cx="540385" cy="0"/>
            </a:xfrm>
            <a:custGeom>
              <a:avLst/>
              <a:gdLst/>
              <a:ahLst/>
              <a:cxnLst/>
              <a:rect l="l" t="t" r="r" b="b"/>
              <a:pathLst>
                <a:path w="540385">
                  <a:moveTo>
                    <a:pt x="0" y="0"/>
                  </a:moveTo>
                  <a:lnTo>
                    <a:pt x="54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7" name="object 6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4820" y="1223466"/>
              <a:ext cx="79502" cy="79502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444571" y="1029793"/>
              <a:ext cx="1414145" cy="270510"/>
            </a:xfrm>
            <a:custGeom>
              <a:avLst/>
              <a:gdLst/>
              <a:ahLst/>
              <a:cxnLst/>
              <a:rect l="l" t="t" r="r" b="b"/>
              <a:pathLst>
                <a:path w="1414145" h="270509">
                  <a:moveTo>
                    <a:pt x="1413827" y="135000"/>
                  </a:moveTo>
                  <a:lnTo>
                    <a:pt x="1413827" y="0"/>
                  </a:lnTo>
                  <a:lnTo>
                    <a:pt x="0" y="0"/>
                  </a:lnTo>
                  <a:lnTo>
                    <a:pt x="0" y="27000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/>
            <p:cNvSpPr/>
            <p:nvPr/>
          </p:nvSpPr>
          <p:spPr>
            <a:xfrm>
              <a:off x="3690900" y="1164793"/>
              <a:ext cx="1215390" cy="630555"/>
            </a:xfrm>
            <a:custGeom>
              <a:avLst/>
              <a:gdLst/>
              <a:ahLst/>
              <a:cxnLst/>
              <a:rect l="l" t="t" r="r" b="b"/>
              <a:pathLst>
                <a:path w="1215389" h="630555">
                  <a:moveTo>
                    <a:pt x="1214999" y="0"/>
                  </a:moveTo>
                  <a:lnTo>
                    <a:pt x="315000" y="0"/>
                  </a:lnTo>
                  <a:lnTo>
                    <a:pt x="0" y="630000"/>
                  </a:lnTo>
                  <a:lnTo>
                    <a:pt x="899999" y="630000"/>
                  </a:lnTo>
                  <a:lnTo>
                    <a:pt x="1214999" y="0"/>
                  </a:lnTo>
                  <a:close/>
                </a:path>
              </a:pathLst>
            </a:custGeom>
            <a:solidFill>
              <a:srgbClr val="83838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/>
            <p:cNvSpPr/>
            <p:nvPr/>
          </p:nvSpPr>
          <p:spPr>
            <a:xfrm>
              <a:off x="3690900" y="1164793"/>
              <a:ext cx="1215390" cy="630555"/>
            </a:xfrm>
            <a:custGeom>
              <a:avLst/>
              <a:gdLst/>
              <a:ahLst/>
              <a:cxnLst/>
              <a:rect l="l" t="t" r="r" b="b"/>
              <a:pathLst>
                <a:path w="1215389" h="630555">
                  <a:moveTo>
                    <a:pt x="0" y="630000"/>
                  </a:moveTo>
                  <a:lnTo>
                    <a:pt x="899999" y="630000"/>
                  </a:lnTo>
                  <a:lnTo>
                    <a:pt x="1214999" y="0"/>
                  </a:lnTo>
                  <a:lnTo>
                    <a:pt x="315000" y="0"/>
                  </a:lnTo>
                  <a:lnTo>
                    <a:pt x="0" y="630000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1" name="object 71"/>
          <p:cNvSpPr txBox="1"/>
          <p:nvPr/>
        </p:nvSpPr>
        <p:spPr>
          <a:xfrm>
            <a:off x="4027508" y="1335013"/>
            <a:ext cx="5410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 marR="5080" indent="-13462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Potensi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Parkir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4748399" y="1440041"/>
            <a:ext cx="6396990" cy="80010"/>
            <a:chOff x="4748399" y="1440041"/>
            <a:chExt cx="6396990" cy="80010"/>
          </a:xfrm>
        </p:grpSpPr>
        <p:pic>
          <p:nvPicPr>
            <p:cNvPr id="73" name="object 7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35672" y="1440041"/>
              <a:ext cx="79502" cy="79502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748399" y="1479792"/>
              <a:ext cx="363855" cy="0"/>
            </a:xfrm>
            <a:custGeom>
              <a:avLst/>
              <a:gdLst/>
              <a:ahLst/>
              <a:cxnLst/>
              <a:rect l="l" t="t" r="r" b="b"/>
              <a:pathLst>
                <a:path w="363854">
                  <a:moveTo>
                    <a:pt x="0" y="0"/>
                  </a:moveTo>
                  <a:lnTo>
                    <a:pt x="3635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5" name="object 7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1065673" y="1440042"/>
              <a:ext cx="79502" cy="79502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9342000" y="1479793"/>
              <a:ext cx="1800225" cy="0"/>
            </a:xfrm>
            <a:custGeom>
              <a:avLst/>
              <a:gdLst/>
              <a:ahLst/>
              <a:cxnLst/>
              <a:rect l="l" t="t" r="r" b="b"/>
              <a:pathLst>
                <a:path w="1800225">
                  <a:moveTo>
                    <a:pt x="0" y="0"/>
                  </a:moveTo>
                  <a:lnTo>
                    <a:pt x="180000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9809" y="440030"/>
            <a:ext cx="11777345" cy="2799715"/>
            <a:chOff x="359809" y="440030"/>
            <a:chExt cx="11777345" cy="2799715"/>
          </a:xfrm>
        </p:grpSpPr>
        <p:sp>
          <p:nvSpPr>
            <p:cNvPr id="3" name="object 3"/>
            <p:cNvSpPr/>
            <p:nvPr/>
          </p:nvSpPr>
          <p:spPr>
            <a:xfrm>
              <a:off x="364571" y="444792"/>
              <a:ext cx="11767820" cy="2790190"/>
            </a:xfrm>
            <a:custGeom>
              <a:avLst/>
              <a:gdLst/>
              <a:ahLst/>
              <a:cxnLst/>
              <a:rect l="l" t="t" r="r" b="b"/>
              <a:pathLst>
                <a:path w="11767820" h="2790190">
                  <a:moveTo>
                    <a:pt x="0" y="2790000"/>
                  </a:moveTo>
                  <a:lnTo>
                    <a:pt x="11767428" y="279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2790000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64571" y="444793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64571" y="444793"/>
              <a:ext cx="11767820" cy="360045"/>
            </a:xfrm>
            <a:custGeom>
              <a:avLst/>
              <a:gdLst/>
              <a:ahLst/>
              <a:cxnLst/>
              <a:rect l="l" t="t" r="r" b="b"/>
              <a:pathLst>
                <a:path w="11767820" h="360045">
                  <a:moveTo>
                    <a:pt x="0" y="359999"/>
                  </a:moveTo>
                  <a:lnTo>
                    <a:pt x="11767428" y="35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359999"/>
                  </a:lnTo>
                  <a:close/>
                </a:path>
              </a:pathLst>
            </a:custGeom>
            <a:ln w="9143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2671" y="469853"/>
            <a:ext cx="1341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PP</a:t>
            </a:r>
            <a:r>
              <a:rPr spc="-10" dirty="0"/>
              <a:t> </a:t>
            </a:r>
            <a:r>
              <a:rPr dirty="0"/>
              <a:t>01.1 </a:t>
            </a:r>
            <a:r>
              <a:rPr spc="-10" dirty="0"/>
              <a:t>CFM08</a:t>
            </a:r>
            <a:endParaRPr spc="-10" dirty="0"/>
          </a:p>
        </p:txBody>
      </p:sp>
      <p:grpSp>
        <p:nvGrpSpPr>
          <p:cNvPr id="7" name="object 7"/>
          <p:cNvGrpSpPr/>
          <p:nvPr/>
        </p:nvGrpSpPr>
        <p:grpSpPr>
          <a:xfrm>
            <a:off x="361396" y="981617"/>
            <a:ext cx="11774170" cy="1176655"/>
            <a:chOff x="361396" y="981617"/>
            <a:chExt cx="11774170" cy="1176655"/>
          </a:xfrm>
        </p:grpSpPr>
        <p:sp>
          <p:nvSpPr>
            <p:cNvPr id="8" name="object 8"/>
            <p:cNvSpPr/>
            <p:nvPr/>
          </p:nvSpPr>
          <p:spPr>
            <a:xfrm>
              <a:off x="364571" y="984792"/>
              <a:ext cx="11767820" cy="1170305"/>
            </a:xfrm>
            <a:custGeom>
              <a:avLst/>
              <a:gdLst/>
              <a:ahLst/>
              <a:cxnLst/>
              <a:rect l="l" t="t" r="r" b="b"/>
              <a:pathLst>
                <a:path w="11767820" h="1170305">
                  <a:moveTo>
                    <a:pt x="0" y="1169999"/>
                  </a:moveTo>
                  <a:lnTo>
                    <a:pt x="11767428" y="116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4571" y="98479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64571" y="984792"/>
              <a:ext cx="360045" cy="1170305"/>
            </a:xfrm>
            <a:custGeom>
              <a:avLst/>
              <a:gdLst/>
              <a:ahLst/>
              <a:cxnLst/>
              <a:rect l="l" t="t" r="r" b="b"/>
              <a:pathLst>
                <a:path w="360045" h="1170305">
                  <a:moveTo>
                    <a:pt x="359999" y="1169999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169999"/>
                  </a:lnTo>
                  <a:lnTo>
                    <a:pt x="359999" y="116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441786" y="1274333"/>
            <a:ext cx="194310" cy="5918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DISHUB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1396" y="2151617"/>
            <a:ext cx="11774170" cy="1086485"/>
            <a:chOff x="361396" y="2151617"/>
            <a:chExt cx="11774170" cy="1086485"/>
          </a:xfrm>
        </p:grpSpPr>
        <p:sp>
          <p:nvSpPr>
            <p:cNvPr id="13" name="object 13"/>
            <p:cNvSpPr/>
            <p:nvPr/>
          </p:nvSpPr>
          <p:spPr>
            <a:xfrm>
              <a:off x="364571" y="2154792"/>
              <a:ext cx="11767820" cy="1080135"/>
            </a:xfrm>
            <a:custGeom>
              <a:avLst/>
              <a:gdLst/>
              <a:ahLst/>
              <a:cxnLst/>
              <a:rect l="l" t="t" r="r" b="b"/>
              <a:pathLst>
                <a:path w="11767820" h="1080135">
                  <a:moveTo>
                    <a:pt x="0" y="1080000"/>
                  </a:moveTo>
                  <a:lnTo>
                    <a:pt x="11767428" y="1080000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080000"/>
                  </a:lnTo>
                  <a:close/>
                </a:path>
              </a:pathLst>
            </a:custGeom>
            <a:ln w="6349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64571" y="215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64571" y="2154792"/>
              <a:ext cx="360045" cy="1080135"/>
            </a:xfrm>
            <a:custGeom>
              <a:avLst/>
              <a:gdLst/>
              <a:ahLst/>
              <a:cxnLst/>
              <a:rect l="l" t="t" r="r" b="b"/>
              <a:pathLst>
                <a:path w="360045" h="1080135">
                  <a:moveTo>
                    <a:pt x="359999" y="1080000"/>
                  </a:moveTo>
                  <a:lnTo>
                    <a:pt x="359999" y="0"/>
                  </a:lnTo>
                  <a:lnTo>
                    <a:pt x="0" y="0"/>
                  </a:lnTo>
                  <a:lnTo>
                    <a:pt x="0" y="1080000"/>
                  </a:lnTo>
                  <a:lnTo>
                    <a:pt x="359999" y="1080000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350346" y="2246194"/>
            <a:ext cx="377190" cy="897890"/>
          </a:xfrm>
          <a:prstGeom prst="rect">
            <a:avLst/>
          </a:prstGeom>
        </p:spPr>
        <p:txBody>
          <a:bodyPr vert="vert270" wrap="square" lIns="0" tIns="1905" rIns="0" bIns="0" rtlCol="0">
            <a:spAutoFit/>
          </a:bodyPr>
          <a:lstStyle/>
          <a:p>
            <a:pPr marL="346710" marR="5080" indent="-334645">
              <a:lnSpc>
                <a:spcPts val="1440"/>
              </a:lnSpc>
              <a:spcBef>
                <a:spcPts val="15"/>
              </a:spcBef>
            </a:pP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MASYARAK </a:t>
            </a:r>
            <a:r>
              <a:rPr sz="12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AT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1396" y="801617"/>
            <a:ext cx="11774170" cy="186690"/>
            <a:chOff x="361396" y="801617"/>
            <a:chExt cx="11774170" cy="186690"/>
          </a:xfrm>
        </p:grpSpPr>
        <p:sp>
          <p:nvSpPr>
            <p:cNvPr id="18" name="object 18"/>
            <p:cNvSpPr/>
            <p:nvPr/>
          </p:nvSpPr>
          <p:spPr>
            <a:xfrm>
              <a:off x="364571" y="80479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solidFill>
              <a:srgbClr val="418AB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64571" y="804792"/>
              <a:ext cx="11767820" cy="180340"/>
            </a:xfrm>
            <a:custGeom>
              <a:avLst/>
              <a:gdLst/>
              <a:ahLst/>
              <a:cxnLst/>
              <a:rect l="l" t="t" r="r" b="b"/>
              <a:pathLst>
                <a:path w="11767820" h="180340">
                  <a:moveTo>
                    <a:pt x="0" y="179999"/>
                  </a:moveTo>
                  <a:lnTo>
                    <a:pt x="11767428" y="179999"/>
                  </a:lnTo>
                  <a:lnTo>
                    <a:pt x="11767428" y="0"/>
                  </a:lnTo>
                  <a:lnTo>
                    <a:pt x="0" y="0"/>
                  </a:lnTo>
                  <a:lnTo>
                    <a:pt x="0" y="179999"/>
                  </a:lnTo>
                  <a:close/>
                </a:path>
              </a:pathLst>
            </a:custGeom>
            <a:ln w="6350">
              <a:solidFill>
                <a:srgbClr val="254F6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271" y="775412"/>
            <a:ext cx="5308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Penataan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Manajemen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Rekayasa</a:t>
            </a:r>
            <a:r>
              <a:rPr sz="12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Lalu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Lintas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Untuk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Jaringan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Jalan</a:t>
            </a:r>
            <a:r>
              <a:rPr sz="1200" spc="-3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Kabupaten/Kota</a:t>
            </a:r>
            <a:endParaRPr sz="1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4572" y="1349365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30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106037" y="1445545"/>
            <a:ext cx="67691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Rapat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persiapan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162000" y="1344792"/>
            <a:ext cx="900430" cy="360045"/>
          </a:xfrm>
          <a:custGeom>
            <a:avLst/>
            <a:gdLst/>
            <a:ahLst/>
            <a:cxnLst/>
            <a:rect l="l" t="t" r="r" b="b"/>
            <a:pathLst>
              <a:path w="900429" h="360044">
                <a:moveTo>
                  <a:pt x="720000" y="0"/>
                </a:moveTo>
                <a:lnTo>
                  <a:pt x="179999" y="0"/>
                </a:lnTo>
                <a:lnTo>
                  <a:pt x="144725" y="3492"/>
                </a:lnTo>
                <a:lnTo>
                  <a:pt x="80132" y="30247"/>
                </a:lnTo>
                <a:lnTo>
                  <a:pt x="30247" y="80133"/>
                </a:lnTo>
                <a:lnTo>
                  <a:pt x="3492" y="144725"/>
                </a:lnTo>
                <a:lnTo>
                  <a:pt x="0" y="180000"/>
                </a:lnTo>
                <a:lnTo>
                  <a:pt x="3492" y="215274"/>
                </a:lnTo>
                <a:lnTo>
                  <a:pt x="30247" y="279867"/>
                </a:lnTo>
                <a:lnTo>
                  <a:pt x="80133" y="329752"/>
                </a:lnTo>
                <a:lnTo>
                  <a:pt x="144725" y="356507"/>
                </a:lnTo>
                <a:lnTo>
                  <a:pt x="179999" y="359999"/>
                </a:lnTo>
                <a:lnTo>
                  <a:pt x="719999" y="359999"/>
                </a:lnTo>
                <a:lnTo>
                  <a:pt x="788880" y="346293"/>
                </a:lnTo>
                <a:lnTo>
                  <a:pt x="847279" y="307279"/>
                </a:lnTo>
                <a:lnTo>
                  <a:pt x="886293" y="248881"/>
                </a:lnTo>
                <a:lnTo>
                  <a:pt x="900000" y="180000"/>
                </a:lnTo>
                <a:lnTo>
                  <a:pt x="896507" y="144725"/>
                </a:lnTo>
                <a:lnTo>
                  <a:pt x="869752" y="80133"/>
                </a:lnTo>
                <a:lnTo>
                  <a:pt x="819867" y="30247"/>
                </a:lnTo>
                <a:lnTo>
                  <a:pt x="755274" y="3492"/>
                </a:lnTo>
                <a:lnTo>
                  <a:pt x="72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9446974" y="1440972"/>
            <a:ext cx="33020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laporan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751999" y="1259364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29" h="540385">
                <a:moveTo>
                  <a:pt x="450000" y="0"/>
                </a:moveTo>
                <a:lnTo>
                  <a:pt x="0" y="270000"/>
                </a:lnTo>
                <a:lnTo>
                  <a:pt x="450000" y="540000"/>
                </a:lnTo>
                <a:lnTo>
                  <a:pt x="900000" y="270000"/>
                </a:lnTo>
                <a:lnTo>
                  <a:pt x="450000" y="0"/>
                </a:lnTo>
                <a:close/>
              </a:path>
            </a:pathLst>
          </a:custGeom>
          <a:solidFill>
            <a:srgbClr val="418A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636124" y="1384584"/>
            <a:ext cx="1156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3635" algn="l"/>
              </a:tabLst>
            </a:pPr>
            <a:r>
              <a:rPr sz="800" u="sng" dirty="0">
                <a:solidFill>
                  <a:srgbClr val="FFFFFF"/>
                </a:solidFill>
                <a:uFill>
                  <a:solidFill>
                    <a:srgbClr val="9DAD24"/>
                  </a:solidFill>
                </a:uFill>
                <a:latin typeface="Times New Roman" panose="02020603050405020304"/>
                <a:cs typeface="Times New Roman" panose="02020603050405020304"/>
              </a:rPr>
              <a:t>	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86174" y="1384584"/>
            <a:ext cx="4311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 marR="5080" indent="-3302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Verifikasi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(survei</a:t>
            </a:r>
            <a:r>
              <a:rPr sz="800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906999" y="1259364"/>
            <a:ext cx="1170305" cy="540385"/>
          </a:xfrm>
          <a:custGeom>
            <a:avLst/>
            <a:gdLst/>
            <a:ahLst/>
            <a:cxnLst/>
            <a:rect l="l" t="t" r="r" b="b"/>
            <a:pathLst>
              <a:path w="1170304" h="540385">
                <a:moveTo>
                  <a:pt x="1170000" y="0"/>
                </a:moveTo>
                <a:lnTo>
                  <a:pt x="270000" y="0"/>
                </a:lnTo>
                <a:lnTo>
                  <a:pt x="0" y="540000"/>
                </a:lnTo>
                <a:lnTo>
                  <a:pt x="900000" y="540000"/>
                </a:lnTo>
                <a:lnTo>
                  <a:pt x="1170000" y="0"/>
                </a:lnTo>
                <a:close/>
              </a:path>
            </a:pathLst>
          </a:custGeom>
          <a:solidFill>
            <a:srgbClr val="8383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3274760" y="1445544"/>
            <a:ext cx="4343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Input</a:t>
            </a:r>
            <a:r>
              <a:rPr sz="800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data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754572" y="1254792"/>
            <a:ext cx="900430" cy="539750"/>
          </a:xfrm>
          <a:custGeom>
            <a:avLst/>
            <a:gdLst/>
            <a:ahLst/>
            <a:cxnLst/>
            <a:rect l="l" t="t" r="r" b="b"/>
            <a:pathLst>
              <a:path w="900429" h="539750">
                <a:moveTo>
                  <a:pt x="900000" y="0"/>
                </a:moveTo>
                <a:lnTo>
                  <a:pt x="0" y="0"/>
                </a:lnTo>
                <a:lnTo>
                  <a:pt x="0" y="472500"/>
                </a:lnTo>
                <a:lnTo>
                  <a:pt x="33461" y="492345"/>
                </a:lnTo>
                <a:lnTo>
                  <a:pt x="68578" y="508885"/>
                </a:lnTo>
                <a:lnTo>
                  <a:pt x="105105" y="522020"/>
                </a:lnTo>
                <a:lnTo>
                  <a:pt x="142798" y="531649"/>
                </a:lnTo>
                <a:lnTo>
                  <a:pt x="196130" y="538977"/>
                </a:lnTo>
                <a:lnTo>
                  <a:pt x="249517" y="539255"/>
                </a:lnTo>
                <a:lnTo>
                  <a:pt x="302279" y="532615"/>
                </a:lnTo>
                <a:lnTo>
                  <a:pt x="353735" y="519189"/>
                </a:lnTo>
                <a:lnTo>
                  <a:pt x="403202" y="499106"/>
                </a:lnTo>
                <a:lnTo>
                  <a:pt x="450000" y="472500"/>
                </a:lnTo>
                <a:lnTo>
                  <a:pt x="483461" y="452655"/>
                </a:lnTo>
                <a:lnTo>
                  <a:pt x="518578" y="436114"/>
                </a:lnTo>
                <a:lnTo>
                  <a:pt x="555105" y="422979"/>
                </a:lnTo>
                <a:lnTo>
                  <a:pt x="592798" y="413350"/>
                </a:lnTo>
                <a:lnTo>
                  <a:pt x="646130" y="406022"/>
                </a:lnTo>
                <a:lnTo>
                  <a:pt x="900000" y="405744"/>
                </a:lnTo>
                <a:lnTo>
                  <a:pt x="900000" y="0"/>
                </a:lnTo>
                <a:close/>
              </a:path>
              <a:path w="900429" h="539750">
                <a:moveTo>
                  <a:pt x="900000" y="405744"/>
                </a:moveTo>
                <a:lnTo>
                  <a:pt x="699517" y="405744"/>
                </a:lnTo>
                <a:lnTo>
                  <a:pt x="752279" y="412384"/>
                </a:lnTo>
                <a:lnTo>
                  <a:pt x="803735" y="425810"/>
                </a:lnTo>
                <a:lnTo>
                  <a:pt x="853202" y="445893"/>
                </a:lnTo>
                <a:lnTo>
                  <a:pt x="900000" y="472500"/>
                </a:lnTo>
                <a:lnTo>
                  <a:pt x="900000" y="405744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7002810" y="1373472"/>
            <a:ext cx="4038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dokumen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94572" y="2424792"/>
            <a:ext cx="900430" cy="540385"/>
          </a:xfrm>
          <a:custGeom>
            <a:avLst/>
            <a:gdLst/>
            <a:ahLst/>
            <a:cxnLst/>
            <a:rect l="l" t="t" r="r" b="b"/>
            <a:pathLst>
              <a:path w="900430" h="540385">
                <a:moveTo>
                  <a:pt x="0" y="540000"/>
                </a:moveTo>
                <a:lnTo>
                  <a:pt x="900000" y="540000"/>
                </a:lnTo>
                <a:lnTo>
                  <a:pt x="900000" y="0"/>
                </a:lnTo>
                <a:lnTo>
                  <a:pt x="0" y="0"/>
                </a:lnTo>
                <a:lnTo>
                  <a:pt x="0" y="540000"/>
                </a:lnTo>
                <a:close/>
              </a:path>
            </a:pathLst>
          </a:custGeom>
          <a:solidFill>
            <a:srgbClr val="A6B7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1108815" y="2550012"/>
            <a:ext cx="6711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 marR="5080" indent="-69215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Masukan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dalam</a:t>
            </a:r>
            <a:r>
              <a:rPr sz="800" spc="50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Musrenbang</a:t>
            </a:r>
            <a:endParaRPr sz="8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404820" y="1485041"/>
            <a:ext cx="7760970" cy="939800"/>
            <a:chOff x="1404820" y="1485041"/>
            <a:chExt cx="7760970" cy="939800"/>
          </a:xfrm>
        </p:grpSpPr>
        <p:pic>
          <p:nvPicPr>
            <p:cNvPr id="35" name="object 3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404820" y="1706189"/>
              <a:ext cx="79502" cy="79502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444571" y="1709364"/>
              <a:ext cx="0" cy="715645"/>
            </a:xfrm>
            <a:custGeom>
              <a:avLst/>
              <a:gdLst/>
              <a:ahLst/>
              <a:cxnLst/>
              <a:rect l="l" t="t" r="r" b="b"/>
              <a:pathLst>
                <a:path h="715644">
                  <a:moveTo>
                    <a:pt x="0" y="715427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672" y="1489613"/>
              <a:ext cx="79502" cy="79502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894571" y="1529364"/>
              <a:ext cx="1147445" cy="0"/>
            </a:xfrm>
            <a:custGeom>
              <a:avLst/>
              <a:gdLst/>
              <a:ahLst/>
              <a:cxnLst/>
              <a:rect l="l" t="t" r="r" b="b"/>
              <a:pathLst>
                <a:path w="1147445">
                  <a:moveTo>
                    <a:pt x="0" y="0"/>
                  </a:moveTo>
                  <a:lnTo>
                    <a:pt x="114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5673" y="1485041"/>
              <a:ext cx="79502" cy="79502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7654572" y="1524792"/>
              <a:ext cx="1507490" cy="0"/>
            </a:xfrm>
            <a:custGeom>
              <a:avLst/>
              <a:gdLst/>
              <a:ahLst/>
              <a:cxnLst/>
              <a:rect l="l" t="t" r="r" b="b"/>
              <a:pathLst>
                <a:path w="1507490">
                  <a:moveTo>
                    <a:pt x="0" y="0"/>
                  </a:moveTo>
                  <a:lnTo>
                    <a:pt x="1507428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85673" y="1485041"/>
              <a:ext cx="79502" cy="795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7991999" y="1524792"/>
              <a:ext cx="1170305" cy="0"/>
            </a:xfrm>
            <a:custGeom>
              <a:avLst/>
              <a:gdLst/>
              <a:ahLst/>
              <a:cxnLst/>
              <a:rect l="l" t="t" r="r" b="b"/>
              <a:pathLst>
                <a:path w="1170304">
                  <a:moveTo>
                    <a:pt x="0" y="0"/>
                  </a:moveTo>
                  <a:lnTo>
                    <a:pt x="116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75673" y="1489614"/>
              <a:ext cx="79501" cy="79502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941999" y="1529365"/>
              <a:ext cx="810260" cy="0"/>
            </a:xfrm>
            <a:custGeom>
              <a:avLst/>
              <a:gdLst/>
              <a:ahLst/>
              <a:cxnLst/>
              <a:rect l="l" t="t" r="r" b="b"/>
              <a:pathLst>
                <a:path w="810260">
                  <a:moveTo>
                    <a:pt x="0" y="0"/>
                  </a:moveTo>
                  <a:lnTo>
                    <a:pt x="809999" y="0"/>
                  </a:lnTo>
                </a:path>
              </a:pathLst>
            </a:custGeom>
            <a:ln w="6350">
              <a:solidFill>
                <a:srgbClr val="9DAD2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78244" y="1485041"/>
              <a:ext cx="79502" cy="7950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6272</Words>
  <Application>WPS Presentation</Application>
  <PresentationFormat>On-screen Show (4:3)</PresentationFormat>
  <Paragraphs>685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Proses Utama</vt:lpstr>
      <vt:lpstr>PowerPoint 演示文稿</vt:lpstr>
      <vt:lpstr>PowerPoint 演示文稿</vt:lpstr>
      <vt:lpstr>PP 01.1 CFM01</vt:lpstr>
      <vt:lpstr>PowerPoint 演示文稿</vt:lpstr>
      <vt:lpstr>PP 01.1 CFM03</vt:lpstr>
      <vt:lpstr>PP 01.1 CFM04</vt:lpstr>
      <vt:lpstr>PP 01.1 CFM05</vt:lpstr>
      <vt:lpstr>PP 01.1 CFM08</vt:lpstr>
      <vt:lpstr>PP 01.1 CFM06.1</vt:lpstr>
      <vt:lpstr>PP 01.1 CFM06.2</vt:lpstr>
      <vt:lpstr>PP 01.1 CFM07.1</vt:lpstr>
      <vt:lpstr>PP 01.1 CFM07.2</vt:lpstr>
      <vt:lpstr>PP 01.1 CFM09.1</vt:lpstr>
      <vt:lpstr>PP 01.1 CFM09.2</vt:lpstr>
      <vt:lpstr>PP 01.1 CFM10</vt:lpstr>
      <vt:lpstr>PP 01.1 CFM11</vt:lpstr>
      <vt:lpstr>PP 01.1 CFM12.1</vt:lpstr>
      <vt:lpstr>PP 01.1 CFM12.2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Utama</dc:title>
  <dc:creator>Zamzar</dc:creator>
  <cp:lastModifiedBy>dishub padangpanjang</cp:lastModifiedBy>
  <cp:revision>1</cp:revision>
  <dcterms:created xsi:type="dcterms:W3CDTF">2025-10-22T09:05:37Z</dcterms:created>
  <dcterms:modified xsi:type="dcterms:W3CDTF">2025-10-22T09:05:37Z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2025-10-22T07:00:00Z</vt:filetime>
  </property>
  <property fmtid="{D5CDD505-2E9C-101B-9397-08002B2CF9AE}" pid="3" name="Producer">
    <vt:lpwstr>Zamzar</vt:lpwstr>
  </property>
  <property fmtid="{D5CDD505-2E9C-101B-9397-08002B2CF9AE}" pid="4" name="LastSaved">
    <vt:filetime>2025-10-22T07:00:00Z</vt:filetime>
  </property>
  <property fmtid="{D5CDD505-2E9C-101B-9397-08002B2CF9AE}" pid="5" name="ICV">
    <vt:lpwstr>DE9804749E764650A52E22AB959F0907_12</vt:lpwstr>
  </property>
  <property fmtid="{D5CDD505-2E9C-101B-9397-08002B2CF9AE}" pid="6" name="KSOProductBuildVer">
    <vt:lpwstr>1033-12.2.0.23131</vt:lpwstr>
  </property>
</Properties>
</file>